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753" r:id="rId5"/>
  </p:sldMasterIdLst>
  <p:notesMasterIdLst>
    <p:notesMasterId r:id="rId36"/>
  </p:notesMasterIdLst>
  <p:handoutMasterIdLst>
    <p:handoutMasterId r:id="rId37"/>
  </p:handoutMasterIdLst>
  <p:sldIdLst>
    <p:sldId id="259" r:id="rId6"/>
    <p:sldId id="266" r:id="rId7"/>
    <p:sldId id="363" r:id="rId8"/>
    <p:sldId id="406" r:id="rId9"/>
    <p:sldId id="407" r:id="rId10"/>
    <p:sldId id="408" r:id="rId11"/>
    <p:sldId id="409" r:id="rId12"/>
    <p:sldId id="410" r:id="rId13"/>
    <p:sldId id="380" r:id="rId14"/>
    <p:sldId id="390" r:id="rId15"/>
    <p:sldId id="376" r:id="rId16"/>
    <p:sldId id="397" r:id="rId17"/>
    <p:sldId id="378" r:id="rId18"/>
    <p:sldId id="393" r:id="rId19"/>
    <p:sldId id="400" r:id="rId20"/>
    <p:sldId id="391" r:id="rId21"/>
    <p:sldId id="394" r:id="rId22"/>
    <p:sldId id="399" r:id="rId23"/>
    <p:sldId id="392" r:id="rId24"/>
    <p:sldId id="386" r:id="rId25"/>
    <p:sldId id="383" r:id="rId26"/>
    <p:sldId id="384" r:id="rId27"/>
    <p:sldId id="387" r:id="rId28"/>
    <p:sldId id="388" r:id="rId29"/>
    <p:sldId id="374" r:id="rId30"/>
    <p:sldId id="404" r:id="rId31"/>
    <p:sldId id="405" r:id="rId32"/>
    <p:sldId id="338" r:id="rId33"/>
    <p:sldId id="261" r:id="rId34"/>
    <p:sldId id="275" r:id="rId35"/>
  </p:sldIdLst>
  <p:sldSz cx="12192000" cy="6858000"/>
  <p:notesSz cx="7010400" cy="9296400"/>
  <p:defaultText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F209DCD-F016-45AB-BCFF-C54C68452576}">
          <p14:sldIdLst>
            <p14:sldId id="259"/>
            <p14:sldId id="266"/>
            <p14:sldId id="363"/>
            <p14:sldId id="406"/>
            <p14:sldId id="407"/>
            <p14:sldId id="408"/>
            <p14:sldId id="409"/>
            <p14:sldId id="410"/>
            <p14:sldId id="380"/>
            <p14:sldId id="390"/>
            <p14:sldId id="376"/>
            <p14:sldId id="397"/>
            <p14:sldId id="378"/>
            <p14:sldId id="393"/>
            <p14:sldId id="400"/>
            <p14:sldId id="391"/>
            <p14:sldId id="394"/>
            <p14:sldId id="399"/>
            <p14:sldId id="392"/>
            <p14:sldId id="386"/>
            <p14:sldId id="383"/>
            <p14:sldId id="384"/>
            <p14:sldId id="387"/>
            <p14:sldId id="388"/>
            <p14:sldId id="374"/>
            <p14:sldId id="404"/>
            <p14:sldId id="405"/>
            <p14:sldId id="338"/>
            <p14:sldId id="261"/>
            <p14:sldId id="275"/>
          </p14:sldIdLst>
        </p14:section>
        <p14:section name="Untitled Section" id="{C79FD89E-641E-4376-89D6-0FDD703196D3}">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owder, Karis X (HEALTH)" initials="BKX(" lastIdx="0" clrIdx="0">
    <p:extLst>
      <p:ext uri="{19B8F6BF-5375-455C-9EA6-DF929625EA0E}">
        <p15:presenceInfo xmlns:p15="http://schemas.microsoft.com/office/powerpoint/2012/main" userId="S-1-5-21-1141342763-1778295836-3201674781-6311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646666"/>
    <a:srgbClr val="002D73"/>
    <a:srgbClr val="A8F4F4"/>
    <a:srgbClr val="04EC8E"/>
    <a:srgbClr val="46BA36"/>
    <a:srgbClr val="5A336F"/>
    <a:srgbClr val="646464"/>
    <a:srgbClr val="553278"/>
    <a:srgbClr val="6F5091"/>
    <a:srgbClr val="5032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238" autoAdjust="0"/>
  </p:normalViewPr>
  <p:slideViewPr>
    <p:cSldViewPr snapToGrid="0">
      <p:cViewPr varScale="1">
        <p:scale>
          <a:sx n="114" d="100"/>
          <a:sy n="114" d="100"/>
        </p:scale>
        <p:origin x="414" y="102"/>
      </p:cViewPr>
      <p:guideLst>
        <p:guide orient="horz" pos="2160"/>
        <p:guide pos="3840"/>
      </p:guideLst>
    </p:cSldViewPr>
  </p:slideViewPr>
  <p:outlineViewPr>
    <p:cViewPr>
      <p:scale>
        <a:sx n="33" d="100"/>
        <a:sy n="33" d="100"/>
      </p:scale>
      <p:origin x="0" y="0"/>
    </p:cViewPr>
  </p:outlineViewPr>
  <p:notesTextViewPr>
    <p:cViewPr>
      <p:scale>
        <a:sx n="75" d="100"/>
        <a:sy n="75" d="100"/>
      </p:scale>
      <p:origin x="0" y="0"/>
    </p:cViewPr>
  </p:notesTextViewPr>
  <p:sorterViewPr>
    <p:cViewPr>
      <p:scale>
        <a:sx n="100" d="100"/>
        <a:sy n="100" d="100"/>
      </p:scale>
      <p:origin x="0" y="0"/>
    </p:cViewPr>
  </p:sorterViewPr>
  <p:notesViewPr>
    <p:cSldViewPr snapToGrid="0">
      <p:cViewPr varScale="1">
        <p:scale>
          <a:sx n="84" d="100"/>
          <a:sy n="84" d="100"/>
        </p:scale>
        <p:origin x="3828"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935BDC46-4331-454D-B6DA-CC87CCD14DB5}" type="datetimeFigureOut">
              <a:rPr lang="en-US" smtClean="0"/>
              <a:t>8/8/2019</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8E56616D-76C2-4BB5-80C8-760DA70EA0A8}" type="slidenum">
              <a:rPr lang="en-US" smtClean="0"/>
              <a:t>‹#›</a:t>
            </a:fld>
            <a:endParaRPr lang="en-US"/>
          </a:p>
        </p:txBody>
      </p:sp>
    </p:spTree>
    <p:extLst>
      <p:ext uri="{BB962C8B-B14F-4D97-AF65-F5344CB8AC3E}">
        <p14:creationId xmlns:p14="http://schemas.microsoft.com/office/powerpoint/2010/main" val="2259553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37D0D76-27B4-4C7C-A83A-6CA631507FE4}" type="datetimeFigureOut">
              <a:rPr lang="en-US" smtClean="0"/>
              <a:t>8/8/2019</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8592E723-F28B-403D-A8B9-069F86F64F01}" type="slidenum">
              <a:rPr lang="en-US" smtClean="0"/>
              <a:t>‹#›</a:t>
            </a:fld>
            <a:endParaRPr lang="en-US"/>
          </a:p>
        </p:txBody>
      </p:sp>
    </p:spTree>
    <p:extLst>
      <p:ext uri="{BB962C8B-B14F-4D97-AF65-F5344CB8AC3E}">
        <p14:creationId xmlns:p14="http://schemas.microsoft.com/office/powerpoint/2010/main" val="1825692614"/>
      </p:ext>
    </p:extLst>
  </p:cSld>
  <p:clrMap bg1="lt1" tx1="dk1" bg2="lt2" tx2="dk2" accent1="accent1" accent2="accent2" accent3="accent3" accent4="accent4" accent5="accent5" accent6="accent6" hlink="hlink" folHlink="folHlink"/>
  <p:notesStyle>
    <a:lvl1pPr marL="0" algn="l" defTabSz="914377" rtl="0" eaLnBrk="1" latinLnBrk="0" hangingPunct="1">
      <a:defRPr sz="1200" kern="1200">
        <a:solidFill>
          <a:schemeClr val="tx1"/>
        </a:solidFill>
        <a:latin typeface="+mn-lt"/>
        <a:ea typeface="+mn-ea"/>
        <a:cs typeface="+mn-cs"/>
      </a:defRPr>
    </a:lvl1pPr>
    <a:lvl2pPr marL="457189" algn="l" defTabSz="914377" rtl="0" eaLnBrk="1" latinLnBrk="0" hangingPunct="1">
      <a:defRPr sz="1200" kern="1200">
        <a:solidFill>
          <a:schemeClr val="tx1"/>
        </a:solidFill>
        <a:latin typeface="+mn-lt"/>
        <a:ea typeface="+mn-ea"/>
        <a:cs typeface="+mn-cs"/>
      </a:defRPr>
    </a:lvl2pPr>
    <a:lvl3pPr marL="914377" algn="l" defTabSz="914377" rtl="0" eaLnBrk="1" latinLnBrk="0" hangingPunct="1">
      <a:defRPr sz="1200" kern="1200">
        <a:solidFill>
          <a:schemeClr val="tx1"/>
        </a:solidFill>
        <a:latin typeface="+mn-lt"/>
        <a:ea typeface="+mn-ea"/>
        <a:cs typeface="+mn-cs"/>
      </a:defRPr>
    </a:lvl3pPr>
    <a:lvl4pPr marL="1371566" algn="l" defTabSz="914377" rtl="0" eaLnBrk="1" latinLnBrk="0" hangingPunct="1">
      <a:defRPr sz="1200" kern="1200">
        <a:solidFill>
          <a:schemeClr val="tx1"/>
        </a:solidFill>
        <a:latin typeface="+mn-lt"/>
        <a:ea typeface="+mn-ea"/>
        <a:cs typeface="+mn-cs"/>
      </a:defRPr>
    </a:lvl4pPr>
    <a:lvl5pPr marL="1828754" algn="l" defTabSz="914377" rtl="0" eaLnBrk="1" latinLnBrk="0" hangingPunct="1">
      <a:defRPr sz="1200" kern="1200">
        <a:solidFill>
          <a:schemeClr val="tx1"/>
        </a:solidFill>
        <a:latin typeface="+mn-lt"/>
        <a:ea typeface="+mn-ea"/>
        <a:cs typeface="+mn-cs"/>
      </a:defRPr>
    </a:lvl5pPr>
    <a:lvl6pPr marL="2285943" algn="l" defTabSz="914377" rtl="0" eaLnBrk="1" latinLnBrk="0" hangingPunct="1">
      <a:defRPr sz="1200" kern="1200">
        <a:solidFill>
          <a:schemeClr val="tx1"/>
        </a:solidFill>
        <a:latin typeface="+mn-lt"/>
        <a:ea typeface="+mn-ea"/>
        <a:cs typeface="+mn-cs"/>
      </a:defRPr>
    </a:lvl6pPr>
    <a:lvl7pPr marL="2743131" algn="l" defTabSz="914377" rtl="0" eaLnBrk="1" latinLnBrk="0" hangingPunct="1">
      <a:defRPr sz="1200" kern="1200">
        <a:solidFill>
          <a:schemeClr val="tx1"/>
        </a:solidFill>
        <a:latin typeface="+mn-lt"/>
        <a:ea typeface="+mn-ea"/>
        <a:cs typeface="+mn-cs"/>
      </a:defRPr>
    </a:lvl7pPr>
    <a:lvl8pPr marL="3200320" algn="l" defTabSz="914377" rtl="0" eaLnBrk="1" latinLnBrk="0" hangingPunct="1">
      <a:defRPr sz="1200" kern="1200">
        <a:solidFill>
          <a:schemeClr val="tx1"/>
        </a:solidFill>
        <a:latin typeface="+mn-lt"/>
        <a:ea typeface="+mn-ea"/>
        <a:cs typeface="+mn-cs"/>
      </a:defRPr>
    </a:lvl8pPr>
    <a:lvl9pPr marL="3657509" algn="l" defTabSz="914377"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92E723-F28B-403D-A8B9-069F86F64F01}" type="slidenum">
              <a:rPr lang="en-US" smtClean="0"/>
              <a:t>2</a:t>
            </a:fld>
            <a:endParaRPr lang="en-US"/>
          </a:p>
        </p:txBody>
      </p:sp>
    </p:spTree>
    <p:extLst>
      <p:ext uri="{BB962C8B-B14F-4D97-AF65-F5344CB8AC3E}">
        <p14:creationId xmlns:p14="http://schemas.microsoft.com/office/powerpoint/2010/main" val="22898218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FDDE7F7-9603-44BC-AE8B-EA10FDB3B77A}" type="datetimeFigureOut">
              <a:rPr lang="en-US" smtClean="0"/>
              <a:t>8/8/2019</a:t>
            </a:fld>
            <a:endParaRPr lang="en-US"/>
          </a:p>
        </p:txBody>
      </p:sp>
      <p:sp>
        <p:nvSpPr>
          <p:cNvPr id="5" name="Footer Placeholder 4"/>
          <p:cNvSpPr>
            <a:spLocks noGrp="1"/>
          </p:cNvSpPr>
          <p:nvPr>
            <p:ph type="ftr" sz="quarter" idx="11"/>
          </p:nvPr>
        </p:nvSpPr>
        <p:spPr/>
        <p:txBody>
          <a:bodyPr/>
          <a:lstStyle/>
          <a:p>
            <a:endParaRPr lang="en-US"/>
          </a:p>
        </p:txBody>
      </p:sp>
      <p:sp>
        <p:nvSpPr>
          <p:cNvPr id="10" name="Rectangle 9"/>
          <p:cNvSpPr/>
          <p:nvPr userDrawn="1"/>
        </p:nvSpPr>
        <p:spPr>
          <a:xfrm>
            <a:off x="0" y="5670940"/>
            <a:ext cx="12192000" cy="1198605"/>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11" name="Rectangle 10"/>
          <p:cNvSpPr/>
          <p:nvPr userDrawn="1"/>
        </p:nvSpPr>
        <p:spPr>
          <a:xfrm>
            <a:off x="0" y="5545569"/>
            <a:ext cx="12192000" cy="125371"/>
          </a:xfrm>
          <a:prstGeom prst="rect">
            <a:avLst/>
          </a:prstGeom>
          <a:solidFill>
            <a:srgbClr val="553278"/>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351" dirty="0"/>
          </a:p>
        </p:txBody>
      </p:sp>
      <p:sp>
        <p:nvSpPr>
          <p:cNvPr id="13" name="Text Placeholder 5"/>
          <p:cNvSpPr>
            <a:spLocks noGrp="1"/>
          </p:cNvSpPr>
          <p:nvPr>
            <p:ph type="body" sz="quarter" idx="13" hasCustomPrompt="1"/>
          </p:nvPr>
        </p:nvSpPr>
        <p:spPr>
          <a:xfrm>
            <a:off x="208546" y="6084115"/>
            <a:ext cx="2072529" cy="419100"/>
          </a:xfrm>
          <a:prstGeom prst="rect">
            <a:avLst/>
          </a:prstGeom>
        </p:spPr>
        <p:txBody>
          <a:bodyPr/>
          <a:lstStyle>
            <a:lvl1pPr marL="0" indent="0">
              <a:buNone/>
              <a:defRPr sz="1800">
                <a:solidFill>
                  <a:schemeClr val="bg1"/>
                </a:solidFill>
                <a:latin typeface="Arial" panose="020B0604020202020204" pitchFamily="34" charset="0"/>
                <a:cs typeface="Arial" panose="020B0604020202020204" pitchFamily="34" charset="0"/>
              </a:defRPr>
            </a:lvl1pPr>
          </a:lstStyle>
          <a:p>
            <a:pPr lvl="0"/>
            <a:r>
              <a:rPr lang="en-US" sz="1800" dirty="0">
                <a:latin typeface="Arial" panose="020B0604020202020204" pitchFamily="34" charset="0"/>
                <a:cs typeface="Arial" panose="020B0604020202020204" pitchFamily="34" charset="0"/>
              </a:rPr>
              <a:t>Month Year Here</a:t>
            </a:r>
            <a:endParaRPr lang="en-US" dirty="0"/>
          </a:p>
        </p:txBody>
      </p:sp>
      <p:sp>
        <p:nvSpPr>
          <p:cNvPr id="6" name="Text Placeholder 5"/>
          <p:cNvSpPr>
            <a:spLocks noGrp="1"/>
          </p:cNvSpPr>
          <p:nvPr>
            <p:ph type="body" sz="quarter" idx="14" hasCustomPrompt="1"/>
          </p:nvPr>
        </p:nvSpPr>
        <p:spPr>
          <a:xfrm>
            <a:off x="646383" y="1881578"/>
            <a:ext cx="6415088" cy="699391"/>
          </a:xfrm>
          <a:prstGeom prst="rect">
            <a:avLst/>
          </a:prstGeom>
        </p:spPr>
        <p:txBody>
          <a:bodyPr/>
          <a:lstStyle>
            <a:lvl1pPr marL="0" indent="0">
              <a:buNone/>
              <a:defRPr sz="4000" b="1" baseline="0">
                <a:solidFill>
                  <a:srgbClr val="002D73"/>
                </a:solidFill>
                <a:latin typeface="Arial" panose="020B0604020202020204" pitchFamily="34" charset="0"/>
                <a:cs typeface="Arial" panose="020B0604020202020204" pitchFamily="34" charset="0"/>
              </a:defRPr>
            </a:lvl1pPr>
          </a:lstStyle>
          <a:p>
            <a:pPr lvl="0"/>
            <a:r>
              <a:rPr lang="en-US" dirty="0"/>
              <a:t>Insert Title Here</a:t>
            </a:r>
          </a:p>
        </p:txBody>
      </p:sp>
      <p:sp>
        <p:nvSpPr>
          <p:cNvPr id="8" name="Text Placeholder 7"/>
          <p:cNvSpPr>
            <a:spLocks noGrp="1"/>
          </p:cNvSpPr>
          <p:nvPr>
            <p:ph type="body" sz="quarter" idx="15" hasCustomPrompt="1"/>
          </p:nvPr>
        </p:nvSpPr>
        <p:spPr>
          <a:xfrm>
            <a:off x="657226" y="2566988"/>
            <a:ext cx="4751388" cy="1498600"/>
          </a:xfrm>
          <a:prstGeom prst="rect">
            <a:avLst/>
          </a:prstGeom>
        </p:spPr>
        <p:txBody>
          <a:bodyPr/>
          <a:lstStyle>
            <a:lvl1pPr marL="0" indent="0">
              <a:buNone/>
              <a:defRPr sz="2800" b="1" baseline="0">
                <a:solidFill>
                  <a:srgbClr val="646666"/>
                </a:solidFill>
                <a:latin typeface="Arial" panose="020B0604020202020204" pitchFamily="34" charset="0"/>
                <a:cs typeface="Arial" panose="020B0604020202020204" pitchFamily="34" charset="0"/>
              </a:defRPr>
            </a:lvl1pPr>
          </a:lstStyle>
          <a:p>
            <a:pPr lvl="0"/>
            <a:r>
              <a:rPr lang="en-US" dirty="0"/>
              <a:t>Insert Subtitle Here</a:t>
            </a:r>
          </a:p>
        </p:txBody>
      </p:sp>
      <p:pic>
        <p:nvPicPr>
          <p:cNvPr id="14" name="Picture 13">
            <a:extLst>
              <a:ext uri="{FF2B5EF4-FFF2-40B4-BE49-F238E27FC236}">
                <a16:creationId xmlns:a16="http://schemas.microsoft.com/office/drawing/2014/main" id="{2DAD64C7-481B-49CF-A74C-25EC427C194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33401" y="361951"/>
            <a:ext cx="3196703" cy="813816"/>
          </a:xfrm>
          <a:prstGeom prst="rect">
            <a:avLst/>
          </a:prstGeom>
        </p:spPr>
      </p:pic>
    </p:spTree>
    <p:extLst>
      <p:ext uri="{BB962C8B-B14F-4D97-AF65-F5344CB8AC3E}">
        <p14:creationId xmlns:p14="http://schemas.microsoft.com/office/powerpoint/2010/main" val="19692721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701837"/>
            <a:ext cx="3932237" cy="1355563"/>
          </a:xfrm>
        </p:spPr>
        <p:txBody>
          <a:bodyPr anchor="b">
            <a:normAutofit/>
          </a:bodyPr>
          <a:lstStyle>
            <a:lvl1pPr>
              <a:defRPr sz="4000" b="1">
                <a:solidFill>
                  <a:srgbClr val="002D73"/>
                </a:solidFill>
                <a:latin typeface="+mj-lt"/>
                <a:cs typeface="Arial" panose="020B0604020202020204" pitchFamily="34" charset="0"/>
              </a:defRPr>
            </a:lvl1pPr>
          </a:lstStyle>
          <a:p>
            <a:r>
              <a:rPr lang="en-US" dirty="0"/>
              <a:t>Insert Slide Heading Here</a:t>
            </a:r>
          </a:p>
        </p:txBody>
      </p:sp>
      <p:sp>
        <p:nvSpPr>
          <p:cNvPr id="3" name="Picture Placeholder 2"/>
          <p:cNvSpPr>
            <a:spLocks noGrp="1"/>
          </p:cNvSpPr>
          <p:nvPr>
            <p:ph type="pic" idx="1"/>
          </p:nvPr>
        </p:nvSpPr>
        <p:spPr>
          <a:xfrm>
            <a:off x="5183188" y="701838"/>
            <a:ext cx="6172200" cy="5159215"/>
          </a:xfrm>
          <a:prstGeom prst="rect">
            <a:avLst/>
          </a:prstGeom>
        </p:spPr>
        <p:txBody>
          <a:bodyPr/>
          <a:lstStyle>
            <a:lvl1pPr marL="0" indent="0">
              <a:buNone/>
              <a:defRPr sz="28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dirty="0"/>
          </a:p>
        </p:txBody>
      </p:sp>
      <p:sp>
        <p:nvSpPr>
          <p:cNvPr id="4" name="Text Placeholder 3"/>
          <p:cNvSpPr>
            <a:spLocks noGrp="1"/>
          </p:cNvSpPr>
          <p:nvPr>
            <p:ph type="body" sz="half" idx="2" hasCustomPrompt="1"/>
          </p:nvPr>
        </p:nvSpPr>
        <p:spPr>
          <a:xfrm>
            <a:off x="839788" y="2057401"/>
            <a:ext cx="3932237" cy="3811588"/>
          </a:xfrm>
          <a:prstGeom prst="rect">
            <a:avLst/>
          </a:prstGeom>
        </p:spPr>
        <p:txBody>
          <a:bodyPr/>
          <a:lstStyle>
            <a:lvl1pPr marL="0" indent="0">
              <a:buNone/>
              <a:defRPr sz="2000">
                <a:solidFill>
                  <a:srgbClr val="646666"/>
                </a:solidFill>
                <a:latin typeface="+mn-lt"/>
                <a:cs typeface="Arial" panose="020B0604020202020204" pitchFamily="34" charset="0"/>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add text.</a:t>
            </a:r>
          </a:p>
        </p:txBody>
      </p:sp>
      <p:sp>
        <p:nvSpPr>
          <p:cNvPr id="8" name="Rectangle 7"/>
          <p:cNvSpPr/>
          <p:nvPr userDrawn="1"/>
        </p:nvSpPr>
        <p:spPr>
          <a:xfrm>
            <a:off x="0" y="156101"/>
            <a:ext cx="12192000" cy="389652"/>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rgbClr val="F2B800"/>
              </a:solidFill>
            </a:endParaRPr>
          </a:p>
        </p:txBody>
      </p:sp>
      <p:sp>
        <p:nvSpPr>
          <p:cNvPr id="9" name="Rectangle 8"/>
          <p:cNvSpPr/>
          <p:nvPr userDrawn="1"/>
        </p:nvSpPr>
        <p:spPr>
          <a:xfrm>
            <a:off x="0" y="16"/>
            <a:ext cx="12192000" cy="156085"/>
          </a:xfrm>
          <a:prstGeom prst="rect">
            <a:avLst/>
          </a:prstGeom>
          <a:solidFill>
            <a:srgbClr val="553278"/>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351"/>
          </a:p>
        </p:txBody>
      </p:sp>
      <p:sp>
        <p:nvSpPr>
          <p:cNvPr id="13" name="TextBox 12"/>
          <p:cNvSpPr txBox="1"/>
          <p:nvPr userDrawn="1"/>
        </p:nvSpPr>
        <p:spPr>
          <a:xfrm>
            <a:off x="8621487" y="185720"/>
            <a:ext cx="3336052" cy="338554"/>
          </a:xfrm>
          <a:prstGeom prst="rect">
            <a:avLst/>
          </a:prstGeom>
          <a:noFill/>
        </p:spPr>
        <p:txBody>
          <a:bodyPr wrap="square" rtlCol="0">
            <a:spAutoFit/>
          </a:bodyPr>
          <a:lstStyle/>
          <a:p>
            <a:pPr algn="r"/>
            <a:fld id="{A9B235A3-0D85-4059-91E2-0DDBFD540D92}" type="slidenum">
              <a:rPr lang="en-US" sz="1600" smtClean="0">
                <a:solidFill>
                  <a:schemeClr val="bg1"/>
                </a:solidFill>
              </a:rPr>
              <a:t>‹#›</a:t>
            </a:fld>
            <a:endParaRPr lang="en-US" sz="1600" dirty="0">
              <a:solidFill>
                <a:schemeClr val="bg1"/>
              </a:solidFill>
            </a:endParaRPr>
          </a:p>
        </p:txBody>
      </p:sp>
      <p:sp>
        <p:nvSpPr>
          <p:cNvPr id="19" name="Footer Placeholder 4">
            <a:extLst>
              <a:ext uri="{FF2B5EF4-FFF2-40B4-BE49-F238E27FC236}">
                <a16:creationId xmlns:a16="http://schemas.microsoft.com/office/drawing/2014/main" id="{F5B18DD3-C02F-4873-8713-4102ACCA44EA}"/>
              </a:ext>
            </a:extLst>
          </p:cNvPr>
          <p:cNvSpPr>
            <a:spLocks noGrp="1"/>
          </p:cNvSpPr>
          <p:nvPr>
            <p:ph type="ftr" sz="quarter" idx="11"/>
          </p:nvPr>
        </p:nvSpPr>
        <p:spPr>
          <a:xfrm>
            <a:off x="4038600" y="6356351"/>
            <a:ext cx="4114800" cy="365125"/>
          </a:xfrm>
        </p:spPr>
        <p:txBody>
          <a:bodyPr/>
          <a:lstStyle/>
          <a:p>
            <a:endParaRPr lang="en-US"/>
          </a:p>
        </p:txBody>
      </p:sp>
      <p:pic>
        <p:nvPicPr>
          <p:cNvPr id="20" name="Picture 19">
            <a:extLst>
              <a:ext uri="{FF2B5EF4-FFF2-40B4-BE49-F238E27FC236}">
                <a16:creationId xmlns:a16="http://schemas.microsoft.com/office/drawing/2014/main" id="{570C90C3-31B1-4CA2-9999-08D39F1F941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52205" y="6202167"/>
            <a:ext cx="2039867" cy="519309"/>
          </a:xfrm>
          <a:prstGeom prst="rect">
            <a:avLst/>
          </a:prstGeom>
        </p:spPr>
      </p:pic>
      <p:sp>
        <p:nvSpPr>
          <p:cNvPr id="21" name="Text Placeholder 5">
            <a:extLst>
              <a:ext uri="{FF2B5EF4-FFF2-40B4-BE49-F238E27FC236}">
                <a16:creationId xmlns:a16="http://schemas.microsoft.com/office/drawing/2014/main" id="{DB92D337-C7D9-43F5-99C5-ABBF1A7B2779}"/>
              </a:ext>
            </a:extLst>
          </p:cNvPr>
          <p:cNvSpPr>
            <a:spLocks noGrp="1"/>
          </p:cNvSpPr>
          <p:nvPr>
            <p:ph type="body" sz="quarter" idx="14" hasCustomPrompt="1"/>
          </p:nvPr>
        </p:nvSpPr>
        <p:spPr>
          <a:xfrm>
            <a:off x="838201" y="6319333"/>
            <a:ext cx="2072529" cy="419100"/>
          </a:xfrm>
          <a:prstGeom prst="rect">
            <a:avLst/>
          </a:prstGeom>
        </p:spPr>
        <p:txBody>
          <a:bodyPr/>
          <a:lstStyle>
            <a:lvl1pPr marL="0" indent="0">
              <a:buNone/>
              <a:defRPr sz="1800">
                <a:solidFill>
                  <a:srgbClr val="002D73"/>
                </a:solidFill>
                <a:latin typeface="Arial" panose="020B0604020202020204" pitchFamily="34" charset="0"/>
                <a:cs typeface="Arial" panose="020B0604020202020204" pitchFamily="34" charset="0"/>
              </a:defRPr>
            </a:lvl1pPr>
          </a:lstStyle>
          <a:p>
            <a:pPr lvl="0"/>
            <a:r>
              <a:rPr lang="en-US" sz="1800" dirty="0">
                <a:latin typeface="Arial" panose="020B0604020202020204" pitchFamily="34" charset="0"/>
                <a:cs typeface="Arial" panose="020B0604020202020204" pitchFamily="34" charset="0"/>
              </a:rPr>
              <a:t>Month Year Here</a:t>
            </a:r>
            <a:endParaRPr lang="en-US" dirty="0"/>
          </a:p>
        </p:txBody>
      </p:sp>
    </p:spTree>
    <p:extLst>
      <p:ext uri="{BB962C8B-B14F-4D97-AF65-F5344CB8AC3E}">
        <p14:creationId xmlns:p14="http://schemas.microsoft.com/office/powerpoint/2010/main" val="3050774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stSlide">
    <p:spTree>
      <p:nvGrpSpPr>
        <p:cNvPr id="1" name=""/>
        <p:cNvGrpSpPr/>
        <p:nvPr/>
      </p:nvGrpSpPr>
      <p:grpSpPr>
        <a:xfrm>
          <a:off x="0" y="0"/>
          <a:ext cx="0" cy="0"/>
          <a:chOff x="0" y="0"/>
          <a:chExt cx="0" cy="0"/>
        </a:xfrm>
      </p:grpSpPr>
      <p:sp>
        <p:nvSpPr>
          <p:cNvPr id="6" name="Rectangle 5"/>
          <p:cNvSpPr/>
          <p:nvPr userDrawn="1"/>
        </p:nvSpPr>
        <p:spPr>
          <a:xfrm>
            <a:off x="0" y="5670940"/>
            <a:ext cx="12192000" cy="1198605"/>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7" name="Rectangle 6"/>
          <p:cNvSpPr/>
          <p:nvPr userDrawn="1"/>
        </p:nvSpPr>
        <p:spPr>
          <a:xfrm>
            <a:off x="0" y="5545569"/>
            <a:ext cx="12192000" cy="125371"/>
          </a:xfrm>
          <a:prstGeom prst="rect">
            <a:avLst/>
          </a:prstGeom>
          <a:solidFill>
            <a:srgbClr val="553278"/>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351"/>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91394" y="6176351"/>
            <a:ext cx="2047328" cy="521208"/>
          </a:xfrm>
          <a:prstGeom prst="rect">
            <a:avLst/>
          </a:prstGeom>
        </p:spPr>
      </p:pic>
      <p:sp>
        <p:nvSpPr>
          <p:cNvPr id="3" name="Text Placeholder 2"/>
          <p:cNvSpPr>
            <a:spLocks noGrp="1"/>
          </p:cNvSpPr>
          <p:nvPr>
            <p:ph type="body" sz="quarter" idx="11" hasCustomPrompt="1"/>
          </p:nvPr>
        </p:nvSpPr>
        <p:spPr>
          <a:xfrm>
            <a:off x="611913" y="1905001"/>
            <a:ext cx="2887193" cy="473609"/>
          </a:xfrm>
          <a:prstGeom prst="rect">
            <a:avLst/>
          </a:prstGeom>
        </p:spPr>
        <p:txBody>
          <a:bodyPr/>
          <a:lstStyle>
            <a:lvl1pPr marL="0" indent="0">
              <a:buNone/>
              <a:defRPr sz="2400" b="1" i="1" baseline="0">
                <a:solidFill>
                  <a:schemeClr val="tx1"/>
                </a:solidFill>
              </a:defRPr>
            </a:lvl1pPr>
          </a:lstStyle>
          <a:p>
            <a:pPr lvl="0"/>
            <a:r>
              <a:rPr lang="en-US" dirty="0"/>
              <a:t>Contact Us:</a:t>
            </a:r>
          </a:p>
        </p:txBody>
      </p:sp>
      <p:sp>
        <p:nvSpPr>
          <p:cNvPr id="5" name="Text Placeholder 4"/>
          <p:cNvSpPr>
            <a:spLocks noGrp="1"/>
          </p:cNvSpPr>
          <p:nvPr>
            <p:ph type="body" sz="quarter" idx="12" hasCustomPrompt="1"/>
          </p:nvPr>
        </p:nvSpPr>
        <p:spPr>
          <a:xfrm>
            <a:off x="611911" y="2378610"/>
            <a:ext cx="4353196" cy="768351"/>
          </a:xfrm>
          <a:prstGeom prst="rect">
            <a:avLst/>
          </a:prstGeom>
        </p:spPr>
        <p:txBody>
          <a:bodyPr/>
          <a:lstStyle>
            <a:lvl1pPr marL="0" indent="0">
              <a:buNone/>
              <a:defRPr sz="2400" baseline="0">
                <a:solidFill>
                  <a:srgbClr val="002D73"/>
                </a:solidFill>
              </a:defRPr>
            </a:lvl1pPr>
          </a:lstStyle>
          <a:p>
            <a:pPr lvl="0"/>
            <a:r>
              <a:rPr lang="en-US" dirty="0"/>
              <a:t>Name(s)/ Email Address(es)</a:t>
            </a:r>
          </a:p>
        </p:txBody>
      </p:sp>
    </p:spTree>
    <p:extLst>
      <p:ext uri="{BB962C8B-B14F-4D97-AF65-F5344CB8AC3E}">
        <p14:creationId xmlns:p14="http://schemas.microsoft.com/office/powerpoint/2010/main" val="3746190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FDDE7F7-9603-44BC-AE8B-EA10FDB3B77A}" type="datetimeFigureOut">
              <a:rPr lang="en-US" smtClean="0"/>
              <a:t>8/8/2019</a:t>
            </a:fld>
            <a:endParaRPr lang="en-US"/>
          </a:p>
        </p:txBody>
      </p:sp>
      <p:sp>
        <p:nvSpPr>
          <p:cNvPr id="5" name="Footer Placeholder 4"/>
          <p:cNvSpPr>
            <a:spLocks noGrp="1"/>
          </p:cNvSpPr>
          <p:nvPr>
            <p:ph type="ftr" sz="quarter" idx="11"/>
          </p:nvPr>
        </p:nvSpPr>
        <p:spPr/>
        <p:txBody>
          <a:bodyPr/>
          <a:lstStyle/>
          <a:p>
            <a:endParaRPr lang="en-US"/>
          </a:p>
        </p:txBody>
      </p:sp>
      <p:sp>
        <p:nvSpPr>
          <p:cNvPr id="10" name="Rectangle 9"/>
          <p:cNvSpPr/>
          <p:nvPr userDrawn="1"/>
        </p:nvSpPr>
        <p:spPr>
          <a:xfrm>
            <a:off x="0" y="5670940"/>
            <a:ext cx="12192000" cy="1198605"/>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11" name="Rectangle 10"/>
          <p:cNvSpPr/>
          <p:nvPr userDrawn="1"/>
        </p:nvSpPr>
        <p:spPr>
          <a:xfrm>
            <a:off x="0" y="5545569"/>
            <a:ext cx="12192000" cy="125371"/>
          </a:xfrm>
          <a:prstGeom prst="rect">
            <a:avLst/>
          </a:prstGeom>
          <a:solidFill>
            <a:srgbClr val="553278"/>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351" dirty="0"/>
          </a:p>
        </p:txBody>
      </p:sp>
      <p:sp>
        <p:nvSpPr>
          <p:cNvPr id="13" name="Text Placeholder 5"/>
          <p:cNvSpPr>
            <a:spLocks noGrp="1"/>
          </p:cNvSpPr>
          <p:nvPr>
            <p:ph type="body" sz="quarter" idx="13" hasCustomPrompt="1"/>
          </p:nvPr>
        </p:nvSpPr>
        <p:spPr>
          <a:xfrm>
            <a:off x="208546" y="6084115"/>
            <a:ext cx="2072529" cy="419100"/>
          </a:xfrm>
          <a:prstGeom prst="rect">
            <a:avLst/>
          </a:prstGeom>
        </p:spPr>
        <p:txBody>
          <a:bodyPr/>
          <a:lstStyle>
            <a:lvl1pPr marL="0" indent="0">
              <a:buNone/>
              <a:defRPr sz="1800">
                <a:solidFill>
                  <a:schemeClr val="bg1"/>
                </a:solidFill>
                <a:latin typeface="Arial" panose="020B0604020202020204" pitchFamily="34" charset="0"/>
                <a:cs typeface="Arial" panose="020B0604020202020204" pitchFamily="34" charset="0"/>
              </a:defRPr>
            </a:lvl1pPr>
          </a:lstStyle>
          <a:p>
            <a:pPr lvl="0"/>
            <a:r>
              <a:rPr lang="en-US" sz="1800" dirty="0">
                <a:latin typeface="Arial" panose="020B0604020202020204" pitchFamily="34" charset="0"/>
                <a:cs typeface="Arial" panose="020B0604020202020204" pitchFamily="34" charset="0"/>
              </a:rPr>
              <a:t>Month Year Here</a:t>
            </a:r>
            <a:endParaRPr lang="en-US" dirty="0"/>
          </a:p>
        </p:txBody>
      </p:sp>
      <p:sp>
        <p:nvSpPr>
          <p:cNvPr id="6" name="Text Placeholder 5"/>
          <p:cNvSpPr>
            <a:spLocks noGrp="1"/>
          </p:cNvSpPr>
          <p:nvPr>
            <p:ph type="body" sz="quarter" idx="14" hasCustomPrompt="1"/>
          </p:nvPr>
        </p:nvSpPr>
        <p:spPr>
          <a:xfrm>
            <a:off x="646383" y="1881578"/>
            <a:ext cx="6415088" cy="699391"/>
          </a:xfrm>
          <a:prstGeom prst="rect">
            <a:avLst/>
          </a:prstGeom>
        </p:spPr>
        <p:txBody>
          <a:bodyPr/>
          <a:lstStyle>
            <a:lvl1pPr marL="0" indent="0">
              <a:buNone/>
              <a:defRPr sz="4000" b="1" baseline="0">
                <a:solidFill>
                  <a:srgbClr val="002D73"/>
                </a:solidFill>
                <a:latin typeface="Arial" panose="020B0604020202020204" pitchFamily="34" charset="0"/>
                <a:cs typeface="Arial" panose="020B0604020202020204" pitchFamily="34" charset="0"/>
              </a:defRPr>
            </a:lvl1pPr>
          </a:lstStyle>
          <a:p>
            <a:pPr lvl="0"/>
            <a:r>
              <a:rPr lang="en-US" dirty="0"/>
              <a:t>Insert Title Here</a:t>
            </a:r>
          </a:p>
        </p:txBody>
      </p:sp>
      <p:sp>
        <p:nvSpPr>
          <p:cNvPr id="8" name="Text Placeholder 7"/>
          <p:cNvSpPr>
            <a:spLocks noGrp="1"/>
          </p:cNvSpPr>
          <p:nvPr>
            <p:ph type="body" sz="quarter" idx="15" hasCustomPrompt="1"/>
          </p:nvPr>
        </p:nvSpPr>
        <p:spPr>
          <a:xfrm>
            <a:off x="657226" y="2566988"/>
            <a:ext cx="4751388" cy="1498600"/>
          </a:xfrm>
          <a:prstGeom prst="rect">
            <a:avLst/>
          </a:prstGeom>
        </p:spPr>
        <p:txBody>
          <a:bodyPr/>
          <a:lstStyle>
            <a:lvl1pPr marL="0" indent="0">
              <a:buNone/>
              <a:defRPr sz="2800" b="1" baseline="0">
                <a:solidFill>
                  <a:srgbClr val="646666"/>
                </a:solidFill>
                <a:latin typeface="Arial" panose="020B0604020202020204" pitchFamily="34" charset="0"/>
                <a:cs typeface="Arial" panose="020B0604020202020204" pitchFamily="34" charset="0"/>
              </a:defRPr>
            </a:lvl1pPr>
          </a:lstStyle>
          <a:p>
            <a:pPr lvl="0"/>
            <a:r>
              <a:rPr lang="en-US" dirty="0"/>
              <a:t>Insert Subtitle Here</a:t>
            </a:r>
          </a:p>
        </p:txBody>
      </p:sp>
      <p:pic>
        <p:nvPicPr>
          <p:cNvPr id="14" name="Picture 13">
            <a:extLst>
              <a:ext uri="{FF2B5EF4-FFF2-40B4-BE49-F238E27FC236}">
                <a16:creationId xmlns:a16="http://schemas.microsoft.com/office/drawing/2014/main" id="{2DAD64C7-481B-49CF-A74C-25EC427C194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33401" y="361951"/>
            <a:ext cx="3196703" cy="813816"/>
          </a:xfrm>
          <a:prstGeom prst="rect">
            <a:avLst/>
          </a:prstGeom>
        </p:spPr>
      </p:pic>
    </p:spTree>
    <p:extLst>
      <p:ext uri="{BB962C8B-B14F-4D97-AF65-F5344CB8AC3E}">
        <p14:creationId xmlns:p14="http://schemas.microsoft.com/office/powerpoint/2010/main" val="12854232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200" y="773192"/>
            <a:ext cx="10515600" cy="1052435"/>
          </a:xfrm>
        </p:spPr>
        <p:txBody>
          <a:bodyPr/>
          <a:lstStyle>
            <a:lvl1pPr>
              <a:defRPr lang="en-US" b="1" i="0" dirty="0">
                <a:solidFill>
                  <a:srgbClr val="002D73"/>
                </a:solidFill>
              </a:defRPr>
            </a:lvl1pPr>
          </a:lstStyle>
          <a:p>
            <a:r>
              <a:rPr lang="en-US" b="1" i="0" dirty="0"/>
              <a:t>Insert Text Here</a:t>
            </a:r>
            <a:endParaRPr lang="en-US" dirty="0"/>
          </a:p>
        </p:txBody>
      </p:sp>
      <p:sp>
        <p:nvSpPr>
          <p:cNvPr id="3" name="Content Placeholder 2"/>
          <p:cNvSpPr>
            <a:spLocks noGrp="1"/>
          </p:cNvSpPr>
          <p:nvPr>
            <p:ph idx="1" hasCustomPrompt="1"/>
          </p:nvPr>
        </p:nvSpPr>
        <p:spPr>
          <a:xfrm>
            <a:off x="838200" y="1825625"/>
            <a:ext cx="10515600" cy="4351339"/>
          </a:xfrm>
          <a:prstGeom prst="rect">
            <a:avLst/>
          </a:prstGeom>
        </p:spPr>
        <p:txBody>
          <a:bodyPr/>
          <a:lstStyle>
            <a:lvl1pPr>
              <a:defRPr sz="2200">
                <a:solidFill>
                  <a:srgbClr val="646464"/>
                </a:solidFill>
                <a:latin typeface="+mn-lt"/>
                <a:cs typeface="Arial" panose="020B0604020202020204" pitchFamily="34" charset="0"/>
              </a:defRPr>
            </a:lvl1pPr>
            <a:lvl2pPr>
              <a:defRPr sz="2200">
                <a:solidFill>
                  <a:srgbClr val="646464"/>
                </a:solidFill>
                <a:latin typeface="+mn-lt"/>
                <a:cs typeface="Arial" panose="020B0604020202020204" pitchFamily="34" charset="0"/>
              </a:defRPr>
            </a:lvl2pPr>
            <a:lvl3pPr>
              <a:defRPr sz="2200">
                <a:solidFill>
                  <a:srgbClr val="646464"/>
                </a:solidFill>
                <a:latin typeface="+mn-lt"/>
                <a:cs typeface="Arial" panose="020B0604020202020204" pitchFamily="34" charset="0"/>
              </a:defRPr>
            </a:lvl3pPr>
            <a:lvl4pPr>
              <a:defRPr sz="2200">
                <a:solidFill>
                  <a:srgbClr val="646464"/>
                </a:solidFill>
                <a:latin typeface="+mn-lt"/>
                <a:cs typeface="Arial" panose="020B0604020202020204" pitchFamily="34" charset="0"/>
              </a:defRPr>
            </a:lvl4pPr>
            <a:lvl5pPr>
              <a:defRPr sz="2200">
                <a:solidFill>
                  <a:srgbClr val="646464"/>
                </a:solidFill>
                <a:latin typeface="+mn-lt"/>
                <a:cs typeface="Arial" panose="020B0604020202020204" pitchFamily="34" charset="0"/>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0" y="156101"/>
            <a:ext cx="12192000" cy="389652"/>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rgbClr val="F2B800"/>
              </a:solidFill>
            </a:endParaRPr>
          </a:p>
        </p:txBody>
      </p:sp>
      <p:sp>
        <p:nvSpPr>
          <p:cNvPr id="8" name="Rectangle 7"/>
          <p:cNvSpPr/>
          <p:nvPr userDrawn="1"/>
        </p:nvSpPr>
        <p:spPr>
          <a:xfrm>
            <a:off x="0" y="16"/>
            <a:ext cx="12192000" cy="156085"/>
          </a:xfrm>
          <a:prstGeom prst="rect">
            <a:avLst/>
          </a:prstGeom>
          <a:solidFill>
            <a:srgbClr val="553278"/>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351"/>
          </a:p>
        </p:txBody>
      </p:sp>
      <p:sp>
        <p:nvSpPr>
          <p:cNvPr id="4" name="TextBox 3"/>
          <p:cNvSpPr txBox="1"/>
          <p:nvPr userDrawn="1"/>
        </p:nvSpPr>
        <p:spPr>
          <a:xfrm>
            <a:off x="8621487" y="185720"/>
            <a:ext cx="3336052" cy="338554"/>
          </a:xfrm>
          <a:prstGeom prst="rect">
            <a:avLst/>
          </a:prstGeom>
          <a:noFill/>
        </p:spPr>
        <p:txBody>
          <a:bodyPr wrap="square" rtlCol="0">
            <a:spAutoFit/>
          </a:bodyPr>
          <a:lstStyle/>
          <a:p>
            <a:pPr algn="r"/>
            <a:fld id="{A9B235A3-0D85-4059-91E2-0DDBFD540D92}" type="slidenum">
              <a:rPr lang="en-US" sz="1600" smtClean="0">
                <a:solidFill>
                  <a:schemeClr val="bg1"/>
                </a:solidFill>
              </a:rPr>
              <a:t>‹#›</a:t>
            </a:fld>
            <a:endParaRPr lang="en-US" sz="1600" dirty="0">
              <a:solidFill>
                <a:schemeClr val="bg1"/>
              </a:solidFill>
            </a:endParaRPr>
          </a:p>
        </p:txBody>
      </p:sp>
      <p:sp>
        <p:nvSpPr>
          <p:cNvPr id="15" name="Footer Placeholder 4">
            <a:extLst>
              <a:ext uri="{FF2B5EF4-FFF2-40B4-BE49-F238E27FC236}">
                <a16:creationId xmlns:a16="http://schemas.microsoft.com/office/drawing/2014/main" id="{AB034CFC-53B8-42C2-81A1-5BC4963120EF}"/>
              </a:ext>
            </a:extLst>
          </p:cNvPr>
          <p:cNvSpPr>
            <a:spLocks noGrp="1"/>
          </p:cNvSpPr>
          <p:nvPr>
            <p:ph type="ftr" sz="quarter" idx="11"/>
          </p:nvPr>
        </p:nvSpPr>
        <p:spPr>
          <a:xfrm>
            <a:off x="4038600" y="6356351"/>
            <a:ext cx="4114800" cy="365125"/>
          </a:xfrm>
        </p:spPr>
        <p:txBody>
          <a:bodyPr/>
          <a:lstStyle/>
          <a:p>
            <a:endParaRPr lang="en-US"/>
          </a:p>
        </p:txBody>
      </p:sp>
      <p:pic>
        <p:nvPicPr>
          <p:cNvPr id="17" name="Picture 16">
            <a:extLst>
              <a:ext uri="{FF2B5EF4-FFF2-40B4-BE49-F238E27FC236}">
                <a16:creationId xmlns:a16="http://schemas.microsoft.com/office/drawing/2014/main" id="{B6688CB9-A3D7-4058-BC8A-CCDBA639026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52205" y="6202167"/>
            <a:ext cx="2039867" cy="519309"/>
          </a:xfrm>
          <a:prstGeom prst="rect">
            <a:avLst/>
          </a:prstGeom>
        </p:spPr>
      </p:pic>
      <p:sp>
        <p:nvSpPr>
          <p:cNvPr id="18" name="Text Placeholder 5">
            <a:extLst>
              <a:ext uri="{FF2B5EF4-FFF2-40B4-BE49-F238E27FC236}">
                <a16:creationId xmlns:a16="http://schemas.microsoft.com/office/drawing/2014/main" id="{E5EC1C4F-0E75-43C5-AB66-A2AEDD0FD3FF}"/>
              </a:ext>
            </a:extLst>
          </p:cNvPr>
          <p:cNvSpPr>
            <a:spLocks noGrp="1"/>
          </p:cNvSpPr>
          <p:nvPr>
            <p:ph type="body" sz="quarter" idx="14" hasCustomPrompt="1"/>
          </p:nvPr>
        </p:nvSpPr>
        <p:spPr>
          <a:xfrm>
            <a:off x="838201" y="6319333"/>
            <a:ext cx="2072529" cy="419100"/>
          </a:xfrm>
          <a:prstGeom prst="rect">
            <a:avLst/>
          </a:prstGeom>
        </p:spPr>
        <p:txBody>
          <a:bodyPr/>
          <a:lstStyle>
            <a:lvl1pPr marL="0" indent="0">
              <a:buNone/>
              <a:defRPr sz="1800">
                <a:solidFill>
                  <a:srgbClr val="002D73"/>
                </a:solidFill>
                <a:latin typeface="Arial" panose="020B0604020202020204" pitchFamily="34" charset="0"/>
                <a:cs typeface="Arial" panose="020B0604020202020204" pitchFamily="34" charset="0"/>
              </a:defRPr>
            </a:lvl1pPr>
          </a:lstStyle>
          <a:p>
            <a:pPr lvl="0"/>
            <a:r>
              <a:rPr lang="en-US" sz="1800" dirty="0">
                <a:latin typeface="Arial" panose="020B0604020202020204" pitchFamily="34" charset="0"/>
                <a:cs typeface="Arial" panose="020B0604020202020204" pitchFamily="34" charset="0"/>
              </a:rPr>
              <a:t>Month Year Here</a:t>
            </a:r>
            <a:endParaRPr lang="en-US" dirty="0"/>
          </a:p>
        </p:txBody>
      </p:sp>
    </p:spTree>
    <p:extLst>
      <p:ext uri="{BB962C8B-B14F-4D97-AF65-F5344CB8AC3E}">
        <p14:creationId xmlns:p14="http://schemas.microsoft.com/office/powerpoint/2010/main" val="18613321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838200" y="1825625"/>
            <a:ext cx="5181600" cy="4351339"/>
          </a:xfrm>
          <a:prstGeom prst="rect">
            <a:avLst/>
          </a:prstGeom>
        </p:spPr>
        <p:txBody>
          <a:bodyPr/>
          <a:lstStyle>
            <a:lvl1pPr>
              <a:defRPr sz="2200">
                <a:solidFill>
                  <a:srgbClr val="646464"/>
                </a:solidFill>
                <a:latin typeface="+mn-lt"/>
                <a:cs typeface="Arial" panose="020B0604020202020204" pitchFamily="34" charset="0"/>
              </a:defRPr>
            </a:lvl1pPr>
            <a:lvl2pPr>
              <a:defRPr sz="2200">
                <a:solidFill>
                  <a:srgbClr val="646464"/>
                </a:solidFill>
                <a:latin typeface="+mn-lt"/>
                <a:cs typeface="Arial" panose="020B0604020202020204" pitchFamily="34" charset="0"/>
              </a:defRPr>
            </a:lvl2pPr>
            <a:lvl3pPr>
              <a:defRPr sz="2200">
                <a:solidFill>
                  <a:srgbClr val="646464"/>
                </a:solidFill>
                <a:latin typeface="+mn-lt"/>
                <a:cs typeface="Arial" panose="020B0604020202020204" pitchFamily="34" charset="0"/>
              </a:defRPr>
            </a:lvl3pPr>
            <a:lvl4pPr>
              <a:defRPr sz="2200">
                <a:solidFill>
                  <a:srgbClr val="646464"/>
                </a:solidFill>
                <a:latin typeface="+mn-lt"/>
                <a:cs typeface="Arial" panose="020B0604020202020204" pitchFamily="34" charset="0"/>
              </a:defRPr>
            </a:lvl4pPr>
            <a:lvl5pPr>
              <a:defRPr sz="2200">
                <a:solidFill>
                  <a:srgbClr val="646464"/>
                </a:solidFill>
                <a:latin typeface="+mn-lt"/>
                <a:cs typeface="Arial" panose="020B0604020202020204" pitchFamily="34" charset="0"/>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172200" y="1825625"/>
            <a:ext cx="5181600" cy="4351339"/>
          </a:xfrm>
          <a:prstGeom prst="rect">
            <a:avLst/>
          </a:prstGeom>
        </p:spPr>
        <p:txBody>
          <a:bodyPr/>
          <a:lstStyle>
            <a:lvl1pPr>
              <a:defRPr sz="2200">
                <a:solidFill>
                  <a:srgbClr val="646464"/>
                </a:solidFill>
                <a:latin typeface="Arial" panose="020B0604020202020204" pitchFamily="34" charset="0"/>
                <a:cs typeface="Arial" panose="020B0604020202020204" pitchFamily="34" charset="0"/>
              </a:defRPr>
            </a:lvl1pPr>
            <a:lvl2pPr>
              <a:defRPr sz="2200">
                <a:solidFill>
                  <a:srgbClr val="646464"/>
                </a:solidFill>
                <a:latin typeface="Arial" panose="020B0604020202020204" pitchFamily="34" charset="0"/>
                <a:cs typeface="Arial" panose="020B0604020202020204" pitchFamily="34" charset="0"/>
              </a:defRPr>
            </a:lvl2pPr>
            <a:lvl3pPr>
              <a:defRPr sz="2200">
                <a:solidFill>
                  <a:srgbClr val="646464"/>
                </a:solidFill>
                <a:latin typeface="Arial" panose="020B0604020202020204" pitchFamily="34" charset="0"/>
                <a:cs typeface="Arial" panose="020B0604020202020204" pitchFamily="34" charset="0"/>
              </a:defRPr>
            </a:lvl3pPr>
            <a:lvl4pPr>
              <a:defRPr sz="2200">
                <a:solidFill>
                  <a:srgbClr val="646464"/>
                </a:solidFill>
                <a:latin typeface="Arial" panose="020B0604020202020204" pitchFamily="34" charset="0"/>
                <a:cs typeface="Arial" panose="020B0604020202020204" pitchFamily="34" charset="0"/>
              </a:defRPr>
            </a:lvl4pPr>
            <a:lvl5pPr>
              <a:defRPr sz="2200">
                <a:solidFill>
                  <a:srgbClr val="646464"/>
                </a:solidFill>
                <a:latin typeface="Arial" panose="020B0604020202020204" pitchFamily="34" charset="0"/>
                <a:cs typeface="Arial" panose="020B0604020202020204" pitchFamily="34" charset="0"/>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7"/>
          <p:cNvSpPr/>
          <p:nvPr userDrawn="1"/>
        </p:nvSpPr>
        <p:spPr>
          <a:xfrm>
            <a:off x="0" y="136526"/>
            <a:ext cx="12192000" cy="389652"/>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rgbClr val="F2B800"/>
              </a:solidFill>
            </a:endParaRPr>
          </a:p>
        </p:txBody>
      </p:sp>
      <p:sp>
        <p:nvSpPr>
          <p:cNvPr id="9" name="Rectangle 8"/>
          <p:cNvSpPr/>
          <p:nvPr userDrawn="1"/>
        </p:nvSpPr>
        <p:spPr>
          <a:xfrm>
            <a:off x="0" y="16"/>
            <a:ext cx="12192000" cy="156085"/>
          </a:xfrm>
          <a:prstGeom prst="rect">
            <a:avLst/>
          </a:prstGeom>
          <a:solidFill>
            <a:srgbClr val="553278"/>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351"/>
          </a:p>
        </p:txBody>
      </p:sp>
      <p:sp>
        <p:nvSpPr>
          <p:cNvPr id="13" name="TextBox 12"/>
          <p:cNvSpPr txBox="1"/>
          <p:nvPr userDrawn="1"/>
        </p:nvSpPr>
        <p:spPr>
          <a:xfrm>
            <a:off x="8621487" y="185720"/>
            <a:ext cx="3336052" cy="338554"/>
          </a:xfrm>
          <a:prstGeom prst="rect">
            <a:avLst/>
          </a:prstGeom>
          <a:noFill/>
        </p:spPr>
        <p:txBody>
          <a:bodyPr wrap="square" rtlCol="0">
            <a:spAutoFit/>
          </a:bodyPr>
          <a:lstStyle/>
          <a:p>
            <a:pPr algn="r"/>
            <a:fld id="{A9B235A3-0D85-4059-91E2-0DDBFD540D92}" type="slidenum">
              <a:rPr lang="en-US" sz="1600" smtClean="0">
                <a:solidFill>
                  <a:schemeClr val="bg1"/>
                </a:solidFill>
              </a:rPr>
              <a:t>‹#›</a:t>
            </a:fld>
            <a:endParaRPr lang="en-US" sz="1600" dirty="0">
              <a:solidFill>
                <a:schemeClr val="bg1"/>
              </a:solidFill>
            </a:endParaRPr>
          </a:p>
        </p:txBody>
      </p:sp>
      <p:sp>
        <p:nvSpPr>
          <p:cNvPr id="19" name="Footer Placeholder 4">
            <a:extLst>
              <a:ext uri="{FF2B5EF4-FFF2-40B4-BE49-F238E27FC236}">
                <a16:creationId xmlns:a16="http://schemas.microsoft.com/office/drawing/2014/main" id="{17190EAA-2E71-4661-B36F-913B80CF28BC}"/>
              </a:ext>
            </a:extLst>
          </p:cNvPr>
          <p:cNvSpPr>
            <a:spLocks noGrp="1"/>
          </p:cNvSpPr>
          <p:nvPr>
            <p:ph type="ftr" sz="quarter" idx="11"/>
          </p:nvPr>
        </p:nvSpPr>
        <p:spPr>
          <a:xfrm>
            <a:off x="4038600" y="6356351"/>
            <a:ext cx="4114800" cy="365125"/>
          </a:xfrm>
        </p:spPr>
        <p:txBody>
          <a:bodyPr/>
          <a:lstStyle/>
          <a:p>
            <a:endParaRPr lang="en-US"/>
          </a:p>
        </p:txBody>
      </p:sp>
      <p:pic>
        <p:nvPicPr>
          <p:cNvPr id="20" name="Picture 19">
            <a:extLst>
              <a:ext uri="{FF2B5EF4-FFF2-40B4-BE49-F238E27FC236}">
                <a16:creationId xmlns:a16="http://schemas.microsoft.com/office/drawing/2014/main" id="{99588993-1278-41F7-8D6A-F2CF2D232F8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52205" y="6202167"/>
            <a:ext cx="2039867" cy="519309"/>
          </a:xfrm>
          <a:prstGeom prst="rect">
            <a:avLst/>
          </a:prstGeom>
        </p:spPr>
      </p:pic>
      <p:sp>
        <p:nvSpPr>
          <p:cNvPr id="21" name="Text Placeholder 5">
            <a:extLst>
              <a:ext uri="{FF2B5EF4-FFF2-40B4-BE49-F238E27FC236}">
                <a16:creationId xmlns:a16="http://schemas.microsoft.com/office/drawing/2014/main" id="{D76F3C43-735A-48A4-B276-4AFD124DF193}"/>
              </a:ext>
            </a:extLst>
          </p:cNvPr>
          <p:cNvSpPr>
            <a:spLocks noGrp="1"/>
          </p:cNvSpPr>
          <p:nvPr>
            <p:ph type="body" sz="quarter" idx="14" hasCustomPrompt="1"/>
          </p:nvPr>
        </p:nvSpPr>
        <p:spPr>
          <a:xfrm>
            <a:off x="838201" y="6329363"/>
            <a:ext cx="2072529" cy="419100"/>
          </a:xfrm>
          <a:prstGeom prst="rect">
            <a:avLst/>
          </a:prstGeom>
        </p:spPr>
        <p:txBody>
          <a:bodyPr/>
          <a:lstStyle>
            <a:lvl1pPr marL="0" indent="0">
              <a:buNone/>
              <a:defRPr sz="1800">
                <a:solidFill>
                  <a:srgbClr val="002D73"/>
                </a:solidFill>
                <a:latin typeface="Arial" panose="020B0604020202020204" pitchFamily="34" charset="0"/>
                <a:cs typeface="Arial" panose="020B0604020202020204" pitchFamily="34" charset="0"/>
              </a:defRPr>
            </a:lvl1pPr>
          </a:lstStyle>
          <a:p>
            <a:pPr lvl="0"/>
            <a:r>
              <a:rPr lang="en-US" sz="1800" dirty="0">
                <a:latin typeface="Arial" panose="020B0604020202020204" pitchFamily="34" charset="0"/>
                <a:cs typeface="Arial" panose="020B0604020202020204" pitchFamily="34" charset="0"/>
              </a:rPr>
              <a:t>Month Year Here</a:t>
            </a:r>
            <a:endParaRPr lang="en-US" dirty="0"/>
          </a:p>
        </p:txBody>
      </p:sp>
      <p:sp>
        <p:nvSpPr>
          <p:cNvPr id="22" name="Title 21">
            <a:extLst>
              <a:ext uri="{FF2B5EF4-FFF2-40B4-BE49-F238E27FC236}">
                <a16:creationId xmlns:a16="http://schemas.microsoft.com/office/drawing/2014/main" id="{16B6460E-3594-4A6B-9E12-BCD97BC532E8}"/>
              </a:ext>
            </a:extLst>
          </p:cNvPr>
          <p:cNvSpPr>
            <a:spLocks noGrp="1"/>
          </p:cNvSpPr>
          <p:nvPr>
            <p:ph type="title" hasCustomPrompt="1"/>
          </p:nvPr>
        </p:nvSpPr>
        <p:spPr>
          <a:xfrm>
            <a:off x="839789" y="703662"/>
            <a:ext cx="10514012" cy="1240535"/>
          </a:xfrm>
        </p:spPr>
        <p:txBody>
          <a:bodyPr/>
          <a:lstStyle>
            <a:lvl1pPr>
              <a:defRPr b="1">
                <a:solidFill>
                  <a:srgbClr val="002D73"/>
                </a:solidFill>
              </a:defRPr>
            </a:lvl1pPr>
          </a:lstStyle>
          <a:p>
            <a:r>
              <a:rPr lang="en-US" dirty="0"/>
              <a:t>Insert Slide Heading Here</a:t>
            </a:r>
          </a:p>
        </p:txBody>
      </p:sp>
    </p:spTree>
    <p:extLst>
      <p:ext uri="{BB962C8B-B14F-4D97-AF65-F5344CB8AC3E}">
        <p14:creationId xmlns:p14="http://schemas.microsoft.com/office/powerpoint/2010/main" val="28897238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200" b="1">
                <a:solidFill>
                  <a:srgbClr val="002D73"/>
                </a:solidFill>
                <a:latin typeface="Arial" panose="020B0604020202020204" pitchFamily="34" charset="0"/>
                <a:cs typeface="Arial" panose="020B0604020202020204" pitchFamily="34"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Click to edit Master text styles</a:t>
            </a:r>
          </a:p>
        </p:txBody>
      </p:sp>
      <p:sp>
        <p:nvSpPr>
          <p:cNvPr id="4" name="Content Placeholder 3"/>
          <p:cNvSpPr>
            <a:spLocks noGrp="1"/>
          </p:cNvSpPr>
          <p:nvPr>
            <p:ph sz="half" idx="2" hasCustomPrompt="1"/>
          </p:nvPr>
        </p:nvSpPr>
        <p:spPr>
          <a:xfrm>
            <a:off x="839789" y="2505075"/>
            <a:ext cx="5157787" cy="3684588"/>
          </a:xfrm>
          <a:prstGeom prst="rect">
            <a:avLst/>
          </a:prstGeom>
        </p:spPr>
        <p:txBody>
          <a:bodyPr/>
          <a:lstStyle>
            <a:lvl1pPr>
              <a:defRPr sz="2200">
                <a:solidFill>
                  <a:srgbClr val="646464"/>
                </a:solidFill>
                <a:latin typeface="Arial" panose="020B0604020202020204" pitchFamily="34" charset="0"/>
                <a:cs typeface="Arial" panose="020B0604020202020204" pitchFamily="34" charset="0"/>
              </a:defRPr>
            </a:lvl1pPr>
            <a:lvl2pPr>
              <a:defRPr sz="2200">
                <a:solidFill>
                  <a:srgbClr val="646464"/>
                </a:solidFill>
                <a:latin typeface="Arial" panose="020B0604020202020204" pitchFamily="34" charset="0"/>
                <a:cs typeface="Arial" panose="020B0604020202020204" pitchFamily="34" charset="0"/>
              </a:defRPr>
            </a:lvl2pPr>
            <a:lvl3pPr>
              <a:defRPr sz="2200">
                <a:solidFill>
                  <a:srgbClr val="646464"/>
                </a:solidFill>
                <a:latin typeface="Arial" panose="020B0604020202020204" pitchFamily="34" charset="0"/>
                <a:cs typeface="Arial" panose="020B0604020202020204" pitchFamily="34" charset="0"/>
              </a:defRPr>
            </a:lvl3pPr>
            <a:lvl4pPr>
              <a:defRPr sz="2200">
                <a:solidFill>
                  <a:srgbClr val="646464"/>
                </a:solidFill>
                <a:latin typeface="Arial" panose="020B0604020202020204" pitchFamily="34" charset="0"/>
                <a:cs typeface="Arial" panose="020B0604020202020204" pitchFamily="34" charset="0"/>
              </a:defRPr>
            </a:lvl4pPr>
            <a:lvl5pPr>
              <a:defRPr sz="2200">
                <a:solidFill>
                  <a:srgbClr val="646464"/>
                </a:solidFill>
                <a:latin typeface="Arial" panose="020B0604020202020204" pitchFamily="34" charset="0"/>
                <a:cs typeface="Arial" panose="020B0604020202020204" pitchFamily="34" charset="0"/>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1" y="1681163"/>
            <a:ext cx="5183188" cy="823912"/>
          </a:xfrm>
          <a:prstGeom prst="rect">
            <a:avLst/>
          </a:prstGeom>
        </p:spPr>
        <p:txBody>
          <a:bodyPr anchor="b"/>
          <a:lstStyle>
            <a:lvl1pPr marL="0" indent="0">
              <a:buNone/>
              <a:defRPr sz="2200" b="1">
                <a:solidFill>
                  <a:srgbClr val="002D73"/>
                </a:solidFill>
                <a:latin typeface="Arial" panose="020B0604020202020204" pitchFamily="34" charset="0"/>
                <a:cs typeface="Arial" panose="020B0604020202020204" pitchFamily="34"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Click to edit Master text styles</a:t>
            </a:r>
          </a:p>
        </p:txBody>
      </p:sp>
      <p:sp>
        <p:nvSpPr>
          <p:cNvPr id="6" name="Content Placeholder 5"/>
          <p:cNvSpPr>
            <a:spLocks noGrp="1"/>
          </p:cNvSpPr>
          <p:nvPr>
            <p:ph sz="quarter" idx="4" hasCustomPrompt="1"/>
          </p:nvPr>
        </p:nvSpPr>
        <p:spPr>
          <a:xfrm>
            <a:off x="6172201" y="2505075"/>
            <a:ext cx="5183188" cy="3684588"/>
          </a:xfrm>
          <a:prstGeom prst="rect">
            <a:avLst/>
          </a:prstGeom>
        </p:spPr>
        <p:txBody>
          <a:bodyPr/>
          <a:lstStyle>
            <a:lvl1pPr>
              <a:defRPr sz="2200">
                <a:solidFill>
                  <a:srgbClr val="646464"/>
                </a:solidFill>
                <a:latin typeface="Arial" panose="020B0604020202020204" pitchFamily="34" charset="0"/>
                <a:cs typeface="Arial" panose="020B0604020202020204" pitchFamily="34" charset="0"/>
              </a:defRPr>
            </a:lvl1pPr>
            <a:lvl2pPr>
              <a:defRPr sz="2200">
                <a:solidFill>
                  <a:srgbClr val="646464"/>
                </a:solidFill>
                <a:latin typeface="Arial" panose="020B0604020202020204" pitchFamily="34" charset="0"/>
                <a:cs typeface="Arial" panose="020B0604020202020204" pitchFamily="34" charset="0"/>
              </a:defRPr>
            </a:lvl2pPr>
            <a:lvl3pPr>
              <a:defRPr sz="2200">
                <a:solidFill>
                  <a:srgbClr val="646464"/>
                </a:solidFill>
                <a:latin typeface="Arial" panose="020B0604020202020204" pitchFamily="34" charset="0"/>
                <a:cs typeface="Arial" panose="020B0604020202020204" pitchFamily="34" charset="0"/>
              </a:defRPr>
            </a:lvl3pPr>
            <a:lvl4pPr>
              <a:defRPr sz="2200">
                <a:solidFill>
                  <a:srgbClr val="646464"/>
                </a:solidFill>
                <a:latin typeface="Arial" panose="020B0604020202020204" pitchFamily="34" charset="0"/>
                <a:cs typeface="Arial" panose="020B0604020202020204" pitchFamily="34" charset="0"/>
              </a:defRPr>
            </a:lvl4pPr>
            <a:lvl5pPr>
              <a:defRPr sz="2200">
                <a:solidFill>
                  <a:srgbClr val="646464"/>
                </a:solidFill>
                <a:latin typeface="Arial" panose="020B0604020202020204" pitchFamily="34" charset="0"/>
                <a:cs typeface="Arial" panose="020B0604020202020204" pitchFamily="34" charset="0"/>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9"/>
          <p:cNvSpPr/>
          <p:nvPr userDrawn="1"/>
        </p:nvSpPr>
        <p:spPr>
          <a:xfrm>
            <a:off x="0" y="156101"/>
            <a:ext cx="12192000" cy="389652"/>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rgbClr val="F2B800"/>
              </a:solidFill>
            </a:endParaRPr>
          </a:p>
        </p:txBody>
      </p:sp>
      <p:sp>
        <p:nvSpPr>
          <p:cNvPr id="11" name="Rectangle 10"/>
          <p:cNvSpPr/>
          <p:nvPr userDrawn="1"/>
        </p:nvSpPr>
        <p:spPr>
          <a:xfrm>
            <a:off x="0" y="16"/>
            <a:ext cx="12192000" cy="156085"/>
          </a:xfrm>
          <a:prstGeom prst="rect">
            <a:avLst/>
          </a:prstGeom>
          <a:solidFill>
            <a:srgbClr val="553278"/>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351"/>
          </a:p>
        </p:txBody>
      </p:sp>
      <p:sp>
        <p:nvSpPr>
          <p:cNvPr id="15" name="TextBox 14"/>
          <p:cNvSpPr txBox="1"/>
          <p:nvPr userDrawn="1"/>
        </p:nvSpPr>
        <p:spPr>
          <a:xfrm>
            <a:off x="8621487" y="185720"/>
            <a:ext cx="3336052" cy="338554"/>
          </a:xfrm>
          <a:prstGeom prst="rect">
            <a:avLst/>
          </a:prstGeom>
          <a:noFill/>
        </p:spPr>
        <p:txBody>
          <a:bodyPr wrap="square" rtlCol="0">
            <a:spAutoFit/>
          </a:bodyPr>
          <a:lstStyle/>
          <a:p>
            <a:pPr algn="r"/>
            <a:fld id="{A9B235A3-0D85-4059-91E2-0DDBFD540D92}" type="slidenum">
              <a:rPr lang="en-US" sz="1600" smtClean="0">
                <a:solidFill>
                  <a:schemeClr val="bg1"/>
                </a:solidFill>
              </a:rPr>
              <a:t>‹#›</a:t>
            </a:fld>
            <a:endParaRPr lang="en-US" sz="1600" dirty="0">
              <a:solidFill>
                <a:schemeClr val="bg1"/>
              </a:solidFill>
            </a:endParaRPr>
          </a:p>
        </p:txBody>
      </p:sp>
      <p:sp>
        <p:nvSpPr>
          <p:cNvPr id="19" name="Footer Placeholder 4">
            <a:extLst>
              <a:ext uri="{FF2B5EF4-FFF2-40B4-BE49-F238E27FC236}">
                <a16:creationId xmlns:a16="http://schemas.microsoft.com/office/drawing/2014/main" id="{86FC284D-8233-414E-9006-CF1269F44E31}"/>
              </a:ext>
            </a:extLst>
          </p:cNvPr>
          <p:cNvSpPr>
            <a:spLocks noGrp="1"/>
          </p:cNvSpPr>
          <p:nvPr>
            <p:ph type="ftr" sz="quarter" idx="11"/>
          </p:nvPr>
        </p:nvSpPr>
        <p:spPr>
          <a:xfrm>
            <a:off x="4038600" y="6356351"/>
            <a:ext cx="4114800" cy="365125"/>
          </a:xfrm>
        </p:spPr>
        <p:txBody>
          <a:bodyPr/>
          <a:lstStyle/>
          <a:p>
            <a:endParaRPr lang="en-US"/>
          </a:p>
        </p:txBody>
      </p:sp>
      <p:pic>
        <p:nvPicPr>
          <p:cNvPr id="20" name="Picture 19">
            <a:extLst>
              <a:ext uri="{FF2B5EF4-FFF2-40B4-BE49-F238E27FC236}">
                <a16:creationId xmlns:a16="http://schemas.microsoft.com/office/drawing/2014/main" id="{6AD43FBA-F711-4AEB-B21E-D6F29036BC3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52205" y="6202167"/>
            <a:ext cx="2039867" cy="519309"/>
          </a:xfrm>
          <a:prstGeom prst="rect">
            <a:avLst/>
          </a:prstGeom>
        </p:spPr>
      </p:pic>
      <p:sp>
        <p:nvSpPr>
          <p:cNvPr id="21" name="Text Placeholder 5">
            <a:extLst>
              <a:ext uri="{FF2B5EF4-FFF2-40B4-BE49-F238E27FC236}">
                <a16:creationId xmlns:a16="http://schemas.microsoft.com/office/drawing/2014/main" id="{FAF53FB9-4538-40C3-80E7-40F31338491B}"/>
              </a:ext>
            </a:extLst>
          </p:cNvPr>
          <p:cNvSpPr>
            <a:spLocks noGrp="1"/>
          </p:cNvSpPr>
          <p:nvPr>
            <p:ph type="body" sz="quarter" idx="14" hasCustomPrompt="1"/>
          </p:nvPr>
        </p:nvSpPr>
        <p:spPr>
          <a:xfrm>
            <a:off x="838201" y="6319333"/>
            <a:ext cx="2072529" cy="419100"/>
          </a:xfrm>
          <a:prstGeom prst="rect">
            <a:avLst/>
          </a:prstGeom>
        </p:spPr>
        <p:txBody>
          <a:bodyPr/>
          <a:lstStyle>
            <a:lvl1pPr marL="0" indent="0">
              <a:buNone/>
              <a:defRPr sz="1800">
                <a:solidFill>
                  <a:srgbClr val="002D73"/>
                </a:solidFill>
                <a:latin typeface="Arial" panose="020B0604020202020204" pitchFamily="34" charset="0"/>
                <a:cs typeface="Arial" panose="020B0604020202020204" pitchFamily="34" charset="0"/>
              </a:defRPr>
            </a:lvl1pPr>
          </a:lstStyle>
          <a:p>
            <a:pPr lvl="0"/>
            <a:r>
              <a:rPr lang="en-US" sz="1800" dirty="0">
                <a:latin typeface="Arial" panose="020B0604020202020204" pitchFamily="34" charset="0"/>
                <a:cs typeface="Arial" panose="020B0604020202020204" pitchFamily="34" charset="0"/>
              </a:rPr>
              <a:t>Month Year Here</a:t>
            </a:r>
            <a:endParaRPr lang="en-US" dirty="0"/>
          </a:p>
        </p:txBody>
      </p:sp>
      <p:sp>
        <p:nvSpPr>
          <p:cNvPr id="23" name="Title 21">
            <a:extLst>
              <a:ext uri="{FF2B5EF4-FFF2-40B4-BE49-F238E27FC236}">
                <a16:creationId xmlns:a16="http://schemas.microsoft.com/office/drawing/2014/main" id="{064A05D1-1C4F-42A8-83FF-318228317715}"/>
              </a:ext>
            </a:extLst>
          </p:cNvPr>
          <p:cNvSpPr>
            <a:spLocks noGrp="1"/>
          </p:cNvSpPr>
          <p:nvPr>
            <p:ph type="title" hasCustomPrompt="1"/>
          </p:nvPr>
        </p:nvSpPr>
        <p:spPr>
          <a:xfrm>
            <a:off x="838995" y="579439"/>
            <a:ext cx="10514012" cy="1240535"/>
          </a:xfrm>
        </p:spPr>
        <p:txBody>
          <a:bodyPr/>
          <a:lstStyle>
            <a:lvl1pPr>
              <a:defRPr b="1">
                <a:solidFill>
                  <a:srgbClr val="002D73"/>
                </a:solidFill>
              </a:defRPr>
            </a:lvl1pPr>
          </a:lstStyle>
          <a:p>
            <a:r>
              <a:rPr lang="en-US" dirty="0"/>
              <a:t>Insert Slide Heading Here</a:t>
            </a:r>
          </a:p>
        </p:txBody>
      </p:sp>
    </p:spTree>
    <p:extLst>
      <p:ext uri="{BB962C8B-B14F-4D97-AF65-F5344CB8AC3E}">
        <p14:creationId xmlns:p14="http://schemas.microsoft.com/office/powerpoint/2010/main" val="31134661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Rectangle 5"/>
          <p:cNvSpPr/>
          <p:nvPr userDrawn="1"/>
        </p:nvSpPr>
        <p:spPr>
          <a:xfrm>
            <a:off x="0" y="156101"/>
            <a:ext cx="12192000" cy="389652"/>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rgbClr val="F2B800"/>
              </a:solidFill>
            </a:endParaRPr>
          </a:p>
        </p:txBody>
      </p:sp>
      <p:sp>
        <p:nvSpPr>
          <p:cNvPr id="7" name="Rectangle 6"/>
          <p:cNvSpPr/>
          <p:nvPr userDrawn="1"/>
        </p:nvSpPr>
        <p:spPr>
          <a:xfrm>
            <a:off x="0" y="16"/>
            <a:ext cx="12192000" cy="156085"/>
          </a:xfrm>
          <a:prstGeom prst="rect">
            <a:avLst/>
          </a:prstGeom>
          <a:solidFill>
            <a:srgbClr val="553278"/>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351"/>
          </a:p>
        </p:txBody>
      </p:sp>
      <p:sp>
        <p:nvSpPr>
          <p:cNvPr id="11" name="TextBox 10"/>
          <p:cNvSpPr txBox="1"/>
          <p:nvPr userDrawn="1"/>
        </p:nvSpPr>
        <p:spPr>
          <a:xfrm>
            <a:off x="8621487" y="185720"/>
            <a:ext cx="3336052" cy="338554"/>
          </a:xfrm>
          <a:prstGeom prst="rect">
            <a:avLst/>
          </a:prstGeom>
          <a:noFill/>
        </p:spPr>
        <p:txBody>
          <a:bodyPr wrap="square" rtlCol="0">
            <a:spAutoFit/>
          </a:bodyPr>
          <a:lstStyle/>
          <a:p>
            <a:pPr algn="r"/>
            <a:fld id="{A9B235A3-0D85-4059-91E2-0DDBFD540D92}" type="slidenum">
              <a:rPr lang="en-US" sz="1600" smtClean="0">
                <a:solidFill>
                  <a:schemeClr val="bg1"/>
                </a:solidFill>
              </a:rPr>
              <a:t>‹#›</a:t>
            </a:fld>
            <a:endParaRPr lang="en-US" sz="1600" dirty="0">
              <a:solidFill>
                <a:schemeClr val="bg1"/>
              </a:solidFill>
            </a:endParaRPr>
          </a:p>
        </p:txBody>
      </p:sp>
      <p:sp>
        <p:nvSpPr>
          <p:cNvPr id="18" name="Footer Placeholder 4">
            <a:extLst>
              <a:ext uri="{FF2B5EF4-FFF2-40B4-BE49-F238E27FC236}">
                <a16:creationId xmlns:a16="http://schemas.microsoft.com/office/drawing/2014/main" id="{652A8EC3-7190-47E9-9A59-5C2102AF97A9}"/>
              </a:ext>
            </a:extLst>
          </p:cNvPr>
          <p:cNvSpPr>
            <a:spLocks noGrp="1"/>
          </p:cNvSpPr>
          <p:nvPr>
            <p:ph type="ftr" sz="quarter" idx="11"/>
          </p:nvPr>
        </p:nvSpPr>
        <p:spPr>
          <a:xfrm>
            <a:off x="4038600" y="6356351"/>
            <a:ext cx="4114800" cy="365125"/>
          </a:xfrm>
        </p:spPr>
        <p:txBody>
          <a:bodyPr/>
          <a:lstStyle/>
          <a:p>
            <a:endParaRPr lang="en-US"/>
          </a:p>
        </p:txBody>
      </p:sp>
      <p:pic>
        <p:nvPicPr>
          <p:cNvPr id="19" name="Picture 18">
            <a:extLst>
              <a:ext uri="{FF2B5EF4-FFF2-40B4-BE49-F238E27FC236}">
                <a16:creationId xmlns:a16="http://schemas.microsoft.com/office/drawing/2014/main" id="{B9B12142-EF2B-41FC-8219-BE741F9B2A5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52205" y="6202167"/>
            <a:ext cx="2039867" cy="519309"/>
          </a:xfrm>
          <a:prstGeom prst="rect">
            <a:avLst/>
          </a:prstGeom>
        </p:spPr>
      </p:pic>
      <p:sp>
        <p:nvSpPr>
          <p:cNvPr id="20" name="Text Placeholder 5">
            <a:extLst>
              <a:ext uri="{FF2B5EF4-FFF2-40B4-BE49-F238E27FC236}">
                <a16:creationId xmlns:a16="http://schemas.microsoft.com/office/drawing/2014/main" id="{0CF87874-A4DE-47B4-A564-D73770A97990}"/>
              </a:ext>
            </a:extLst>
          </p:cNvPr>
          <p:cNvSpPr>
            <a:spLocks noGrp="1"/>
          </p:cNvSpPr>
          <p:nvPr>
            <p:ph type="body" sz="quarter" idx="14" hasCustomPrompt="1"/>
          </p:nvPr>
        </p:nvSpPr>
        <p:spPr>
          <a:xfrm>
            <a:off x="838201" y="6319333"/>
            <a:ext cx="2072529" cy="419100"/>
          </a:xfrm>
          <a:prstGeom prst="rect">
            <a:avLst/>
          </a:prstGeom>
        </p:spPr>
        <p:txBody>
          <a:bodyPr/>
          <a:lstStyle>
            <a:lvl1pPr marL="0" indent="0">
              <a:buNone/>
              <a:defRPr sz="1800">
                <a:solidFill>
                  <a:srgbClr val="002D73"/>
                </a:solidFill>
                <a:latin typeface="Arial" panose="020B0604020202020204" pitchFamily="34" charset="0"/>
                <a:cs typeface="Arial" panose="020B0604020202020204" pitchFamily="34" charset="0"/>
              </a:defRPr>
            </a:lvl1pPr>
          </a:lstStyle>
          <a:p>
            <a:pPr lvl="0"/>
            <a:r>
              <a:rPr lang="en-US" sz="1800" dirty="0">
                <a:latin typeface="Arial" panose="020B0604020202020204" pitchFamily="34" charset="0"/>
                <a:cs typeface="Arial" panose="020B0604020202020204" pitchFamily="34" charset="0"/>
              </a:rPr>
              <a:t>Month Year Here</a:t>
            </a:r>
            <a:endParaRPr lang="en-US" dirty="0"/>
          </a:p>
        </p:txBody>
      </p:sp>
      <p:sp>
        <p:nvSpPr>
          <p:cNvPr id="21" name="Title 21">
            <a:extLst>
              <a:ext uri="{FF2B5EF4-FFF2-40B4-BE49-F238E27FC236}">
                <a16:creationId xmlns:a16="http://schemas.microsoft.com/office/drawing/2014/main" id="{A1A2307C-2D9E-476F-B32A-170E89001B93}"/>
              </a:ext>
            </a:extLst>
          </p:cNvPr>
          <p:cNvSpPr>
            <a:spLocks noGrp="1"/>
          </p:cNvSpPr>
          <p:nvPr>
            <p:ph type="title" hasCustomPrompt="1"/>
          </p:nvPr>
        </p:nvSpPr>
        <p:spPr>
          <a:xfrm>
            <a:off x="839789" y="703662"/>
            <a:ext cx="10514012" cy="1240535"/>
          </a:xfrm>
        </p:spPr>
        <p:txBody>
          <a:bodyPr/>
          <a:lstStyle>
            <a:lvl1pPr>
              <a:defRPr b="1">
                <a:solidFill>
                  <a:srgbClr val="002D73"/>
                </a:solidFill>
              </a:defRPr>
            </a:lvl1pPr>
          </a:lstStyle>
          <a:p>
            <a:r>
              <a:rPr lang="en-US" dirty="0"/>
              <a:t>Insert Slide Heading Here</a:t>
            </a:r>
          </a:p>
        </p:txBody>
      </p:sp>
    </p:spTree>
    <p:extLst>
      <p:ext uri="{BB962C8B-B14F-4D97-AF65-F5344CB8AC3E}">
        <p14:creationId xmlns:p14="http://schemas.microsoft.com/office/powerpoint/2010/main" val="1195849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Rectangle 4"/>
          <p:cNvSpPr/>
          <p:nvPr userDrawn="1"/>
        </p:nvSpPr>
        <p:spPr>
          <a:xfrm>
            <a:off x="0" y="156101"/>
            <a:ext cx="12192000" cy="389652"/>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rgbClr val="F2B800"/>
              </a:solidFill>
            </a:endParaRPr>
          </a:p>
        </p:txBody>
      </p:sp>
      <p:sp>
        <p:nvSpPr>
          <p:cNvPr id="6" name="Rectangle 5"/>
          <p:cNvSpPr/>
          <p:nvPr userDrawn="1"/>
        </p:nvSpPr>
        <p:spPr>
          <a:xfrm>
            <a:off x="0" y="16"/>
            <a:ext cx="12192000" cy="156085"/>
          </a:xfrm>
          <a:prstGeom prst="rect">
            <a:avLst/>
          </a:prstGeom>
          <a:solidFill>
            <a:srgbClr val="553278"/>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351"/>
          </a:p>
        </p:txBody>
      </p:sp>
      <p:sp>
        <p:nvSpPr>
          <p:cNvPr id="10" name="TextBox 9"/>
          <p:cNvSpPr txBox="1"/>
          <p:nvPr userDrawn="1"/>
        </p:nvSpPr>
        <p:spPr>
          <a:xfrm>
            <a:off x="8621487" y="185720"/>
            <a:ext cx="3336052" cy="338554"/>
          </a:xfrm>
          <a:prstGeom prst="rect">
            <a:avLst/>
          </a:prstGeom>
          <a:noFill/>
        </p:spPr>
        <p:txBody>
          <a:bodyPr wrap="square" rtlCol="0">
            <a:spAutoFit/>
          </a:bodyPr>
          <a:lstStyle/>
          <a:p>
            <a:pPr algn="r"/>
            <a:fld id="{A9B235A3-0D85-4059-91E2-0DDBFD540D92}" type="slidenum">
              <a:rPr lang="en-US" sz="1600" smtClean="0">
                <a:solidFill>
                  <a:schemeClr val="bg1"/>
                </a:solidFill>
              </a:rPr>
              <a:t>‹#›</a:t>
            </a:fld>
            <a:endParaRPr lang="en-US" sz="1600" dirty="0">
              <a:solidFill>
                <a:schemeClr val="bg1"/>
              </a:solidFill>
            </a:endParaRPr>
          </a:p>
        </p:txBody>
      </p:sp>
      <p:sp>
        <p:nvSpPr>
          <p:cNvPr id="13" name="Footer Placeholder 4">
            <a:extLst>
              <a:ext uri="{FF2B5EF4-FFF2-40B4-BE49-F238E27FC236}">
                <a16:creationId xmlns:a16="http://schemas.microsoft.com/office/drawing/2014/main" id="{F44C49F4-7765-4C34-AB3D-3A03C4F68D20}"/>
              </a:ext>
            </a:extLst>
          </p:cNvPr>
          <p:cNvSpPr>
            <a:spLocks noGrp="1"/>
          </p:cNvSpPr>
          <p:nvPr>
            <p:ph type="ftr" sz="quarter" idx="11"/>
          </p:nvPr>
        </p:nvSpPr>
        <p:spPr>
          <a:xfrm>
            <a:off x="4038600" y="6356351"/>
            <a:ext cx="4114800" cy="365125"/>
          </a:xfrm>
        </p:spPr>
        <p:txBody>
          <a:bodyPr/>
          <a:lstStyle/>
          <a:p>
            <a:endParaRPr lang="en-US"/>
          </a:p>
        </p:txBody>
      </p:sp>
      <p:pic>
        <p:nvPicPr>
          <p:cNvPr id="14" name="Picture 13">
            <a:extLst>
              <a:ext uri="{FF2B5EF4-FFF2-40B4-BE49-F238E27FC236}">
                <a16:creationId xmlns:a16="http://schemas.microsoft.com/office/drawing/2014/main" id="{37157021-CA7D-403E-8E82-61691517452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52205" y="6202167"/>
            <a:ext cx="2039867" cy="519309"/>
          </a:xfrm>
          <a:prstGeom prst="rect">
            <a:avLst/>
          </a:prstGeom>
        </p:spPr>
      </p:pic>
      <p:sp>
        <p:nvSpPr>
          <p:cNvPr id="15" name="Text Placeholder 5">
            <a:extLst>
              <a:ext uri="{FF2B5EF4-FFF2-40B4-BE49-F238E27FC236}">
                <a16:creationId xmlns:a16="http://schemas.microsoft.com/office/drawing/2014/main" id="{62F2C56D-A1DA-4917-8A6F-A94B75C77901}"/>
              </a:ext>
            </a:extLst>
          </p:cNvPr>
          <p:cNvSpPr>
            <a:spLocks noGrp="1"/>
          </p:cNvSpPr>
          <p:nvPr>
            <p:ph type="body" sz="quarter" idx="14" hasCustomPrompt="1"/>
          </p:nvPr>
        </p:nvSpPr>
        <p:spPr>
          <a:xfrm>
            <a:off x="838201" y="6319333"/>
            <a:ext cx="2072529" cy="419100"/>
          </a:xfrm>
          <a:prstGeom prst="rect">
            <a:avLst/>
          </a:prstGeom>
        </p:spPr>
        <p:txBody>
          <a:bodyPr/>
          <a:lstStyle>
            <a:lvl1pPr marL="0" indent="0">
              <a:buNone/>
              <a:defRPr sz="1800">
                <a:solidFill>
                  <a:srgbClr val="002D73"/>
                </a:solidFill>
                <a:latin typeface="Arial" panose="020B0604020202020204" pitchFamily="34" charset="0"/>
                <a:cs typeface="Arial" panose="020B0604020202020204" pitchFamily="34" charset="0"/>
              </a:defRPr>
            </a:lvl1pPr>
          </a:lstStyle>
          <a:p>
            <a:pPr lvl="0"/>
            <a:r>
              <a:rPr lang="en-US" sz="1800" dirty="0">
                <a:latin typeface="Arial" panose="020B0604020202020204" pitchFamily="34" charset="0"/>
                <a:cs typeface="Arial" panose="020B0604020202020204" pitchFamily="34" charset="0"/>
              </a:rPr>
              <a:t>Month Year Here</a:t>
            </a:r>
            <a:endParaRPr lang="en-US" dirty="0"/>
          </a:p>
        </p:txBody>
      </p:sp>
    </p:spTree>
    <p:extLst>
      <p:ext uri="{BB962C8B-B14F-4D97-AF65-F5344CB8AC3E}">
        <p14:creationId xmlns:p14="http://schemas.microsoft.com/office/powerpoint/2010/main" val="3432572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816866"/>
            <a:ext cx="3932237" cy="1240535"/>
          </a:xfrm>
        </p:spPr>
        <p:txBody>
          <a:bodyPr anchor="b">
            <a:normAutofit/>
          </a:bodyPr>
          <a:lstStyle>
            <a:lvl1pPr>
              <a:defRPr lang="en-US" sz="4000" b="1" dirty="0">
                <a:solidFill>
                  <a:srgbClr val="002D73"/>
                </a:solidFill>
              </a:defRPr>
            </a:lvl1pPr>
          </a:lstStyle>
          <a:p>
            <a:r>
              <a:rPr lang="en-US" dirty="0"/>
              <a:t>Insert Slide Heading Here</a:t>
            </a:r>
          </a:p>
        </p:txBody>
      </p:sp>
      <p:sp>
        <p:nvSpPr>
          <p:cNvPr id="3" name="Content Placeholder 2"/>
          <p:cNvSpPr>
            <a:spLocks noGrp="1"/>
          </p:cNvSpPr>
          <p:nvPr>
            <p:ph idx="1"/>
          </p:nvPr>
        </p:nvSpPr>
        <p:spPr>
          <a:xfrm>
            <a:off x="5183188" y="816865"/>
            <a:ext cx="6172200" cy="5044187"/>
          </a:xfrm>
          <a:prstGeom prst="rect">
            <a:avLst/>
          </a:prstGeom>
        </p:spPr>
        <p:txBody>
          <a:bodyPr/>
          <a:lstStyle>
            <a:lvl1pPr>
              <a:defRPr sz="2000">
                <a:solidFill>
                  <a:srgbClr val="646666"/>
                </a:solidFill>
                <a:latin typeface="+mn-lt"/>
                <a:cs typeface="Arial" panose="020B0604020202020204" pitchFamily="34" charset="0"/>
              </a:defRPr>
            </a:lvl1pPr>
            <a:lvl2pPr>
              <a:defRPr sz="2000">
                <a:solidFill>
                  <a:srgbClr val="646666"/>
                </a:solidFill>
                <a:latin typeface="+mn-lt"/>
                <a:cs typeface="Arial" panose="020B0604020202020204" pitchFamily="34" charset="0"/>
              </a:defRPr>
            </a:lvl2pPr>
            <a:lvl3pPr>
              <a:defRPr sz="2000">
                <a:solidFill>
                  <a:srgbClr val="646666"/>
                </a:solidFill>
                <a:latin typeface="+mn-lt"/>
                <a:cs typeface="Arial" panose="020B0604020202020204" pitchFamily="34" charset="0"/>
              </a:defRPr>
            </a:lvl3pPr>
            <a:lvl4pPr>
              <a:defRPr sz="2000">
                <a:solidFill>
                  <a:srgbClr val="646666"/>
                </a:solidFill>
                <a:latin typeface="+mn-lt"/>
                <a:cs typeface="Arial" panose="020B0604020202020204" pitchFamily="34" charset="0"/>
              </a:defRPr>
            </a:lvl4pPr>
            <a:lvl5pPr>
              <a:defRPr sz="2000">
                <a:solidFill>
                  <a:srgbClr val="646666"/>
                </a:solidFill>
                <a:latin typeface="+mn-lt"/>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hasCustomPrompt="1"/>
          </p:nvPr>
        </p:nvSpPr>
        <p:spPr>
          <a:xfrm>
            <a:off x="839788" y="2057401"/>
            <a:ext cx="3932237" cy="3811588"/>
          </a:xfrm>
          <a:prstGeom prst="rect">
            <a:avLst/>
          </a:prstGeom>
        </p:spPr>
        <p:txBody>
          <a:bodyPr/>
          <a:lstStyle>
            <a:lvl1pPr marL="0" indent="0">
              <a:buNone/>
              <a:defRPr sz="2000">
                <a:solidFill>
                  <a:srgbClr val="646666"/>
                </a:solidFill>
                <a:latin typeface="Arial" panose="020B0604020202020204" pitchFamily="34" charset="0"/>
                <a:cs typeface="Arial" panose="020B0604020202020204" pitchFamily="34" charset="0"/>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add text.</a:t>
            </a:r>
          </a:p>
        </p:txBody>
      </p:sp>
      <p:sp>
        <p:nvSpPr>
          <p:cNvPr id="8" name="Rectangle 7"/>
          <p:cNvSpPr/>
          <p:nvPr userDrawn="1"/>
        </p:nvSpPr>
        <p:spPr>
          <a:xfrm>
            <a:off x="0" y="156101"/>
            <a:ext cx="12192000" cy="389652"/>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rgbClr val="F2B800"/>
              </a:solidFill>
            </a:endParaRPr>
          </a:p>
        </p:txBody>
      </p:sp>
      <p:sp>
        <p:nvSpPr>
          <p:cNvPr id="9" name="Rectangle 8"/>
          <p:cNvSpPr/>
          <p:nvPr userDrawn="1"/>
        </p:nvSpPr>
        <p:spPr>
          <a:xfrm>
            <a:off x="0" y="16"/>
            <a:ext cx="12192000" cy="156085"/>
          </a:xfrm>
          <a:prstGeom prst="rect">
            <a:avLst/>
          </a:prstGeom>
          <a:solidFill>
            <a:srgbClr val="553278"/>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351"/>
          </a:p>
        </p:txBody>
      </p:sp>
      <p:sp>
        <p:nvSpPr>
          <p:cNvPr id="13" name="TextBox 12"/>
          <p:cNvSpPr txBox="1"/>
          <p:nvPr userDrawn="1"/>
        </p:nvSpPr>
        <p:spPr>
          <a:xfrm>
            <a:off x="8621487" y="185720"/>
            <a:ext cx="3336052" cy="338554"/>
          </a:xfrm>
          <a:prstGeom prst="rect">
            <a:avLst/>
          </a:prstGeom>
          <a:noFill/>
        </p:spPr>
        <p:txBody>
          <a:bodyPr wrap="square" rtlCol="0">
            <a:spAutoFit/>
          </a:bodyPr>
          <a:lstStyle/>
          <a:p>
            <a:pPr algn="r"/>
            <a:fld id="{A9B235A3-0D85-4059-91E2-0DDBFD540D92}" type="slidenum">
              <a:rPr lang="en-US" sz="1600" smtClean="0">
                <a:solidFill>
                  <a:schemeClr val="bg1"/>
                </a:solidFill>
              </a:rPr>
              <a:t>‹#›</a:t>
            </a:fld>
            <a:endParaRPr lang="en-US" sz="1600" dirty="0">
              <a:solidFill>
                <a:schemeClr val="bg1"/>
              </a:solidFill>
            </a:endParaRPr>
          </a:p>
        </p:txBody>
      </p:sp>
      <p:sp>
        <p:nvSpPr>
          <p:cNvPr id="17" name="Footer Placeholder 4">
            <a:extLst>
              <a:ext uri="{FF2B5EF4-FFF2-40B4-BE49-F238E27FC236}">
                <a16:creationId xmlns:a16="http://schemas.microsoft.com/office/drawing/2014/main" id="{64648E80-67FC-40B4-8D41-0A524C1BEB8A}"/>
              </a:ext>
            </a:extLst>
          </p:cNvPr>
          <p:cNvSpPr>
            <a:spLocks noGrp="1"/>
          </p:cNvSpPr>
          <p:nvPr>
            <p:ph type="ftr" sz="quarter" idx="11"/>
          </p:nvPr>
        </p:nvSpPr>
        <p:spPr>
          <a:xfrm>
            <a:off x="4038600" y="6356351"/>
            <a:ext cx="4114800" cy="365125"/>
          </a:xfrm>
        </p:spPr>
        <p:txBody>
          <a:bodyPr/>
          <a:lstStyle/>
          <a:p>
            <a:endParaRPr lang="en-US"/>
          </a:p>
        </p:txBody>
      </p:sp>
      <p:pic>
        <p:nvPicPr>
          <p:cNvPr id="18" name="Picture 17">
            <a:extLst>
              <a:ext uri="{FF2B5EF4-FFF2-40B4-BE49-F238E27FC236}">
                <a16:creationId xmlns:a16="http://schemas.microsoft.com/office/drawing/2014/main" id="{FFF5B93E-B24B-47D4-8992-85558E75DD5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52205" y="6202167"/>
            <a:ext cx="2039867" cy="519309"/>
          </a:xfrm>
          <a:prstGeom prst="rect">
            <a:avLst/>
          </a:prstGeom>
        </p:spPr>
      </p:pic>
      <p:sp>
        <p:nvSpPr>
          <p:cNvPr id="19" name="Text Placeholder 5">
            <a:extLst>
              <a:ext uri="{FF2B5EF4-FFF2-40B4-BE49-F238E27FC236}">
                <a16:creationId xmlns:a16="http://schemas.microsoft.com/office/drawing/2014/main" id="{33F0A027-633C-4C93-857C-E0234CDC84F6}"/>
              </a:ext>
            </a:extLst>
          </p:cNvPr>
          <p:cNvSpPr>
            <a:spLocks noGrp="1"/>
          </p:cNvSpPr>
          <p:nvPr>
            <p:ph type="body" sz="quarter" idx="14" hasCustomPrompt="1"/>
          </p:nvPr>
        </p:nvSpPr>
        <p:spPr>
          <a:xfrm>
            <a:off x="838201" y="6319333"/>
            <a:ext cx="2072529" cy="419100"/>
          </a:xfrm>
          <a:prstGeom prst="rect">
            <a:avLst/>
          </a:prstGeom>
        </p:spPr>
        <p:txBody>
          <a:bodyPr/>
          <a:lstStyle>
            <a:lvl1pPr marL="0" indent="0">
              <a:buNone/>
              <a:defRPr sz="1800">
                <a:solidFill>
                  <a:srgbClr val="002D73"/>
                </a:solidFill>
                <a:latin typeface="Arial" panose="020B0604020202020204" pitchFamily="34" charset="0"/>
                <a:cs typeface="Arial" panose="020B0604020202020204" pitchFamily="34" charset="0"/>
              </a:defRPr>
            </a:lvl1pPr>
          </a:lstStyle>
          <a:p>
            <a:pPr lvl="0"/>
            <a:r>
              <a:rPr lang="en-US" sz="1800" dirty="0">
                <a:latin typeface="Arial" panose="020B0604020202020204" pitchFamily="34" charset="0"/>
                <a:cs typeface="Arial" panose="020B0604020202020204" pitchFamily="34" charset="0"/>
              </a:rPr>
              <a:t>Month Year Here</a:t>
            </a:r>
            <a:endParaRPr lang="en-US" dirty="0"/>
          </a:p>
        </p:txBody>
      </p:sp>
    </p:spTree>
    <p:extLst>
      <p:ext uri="{BB962C8B-B14F-4D97-AF65-F5344CB8AC3E}">
        <p14:creationId xmlns:p14="http://schemas.microsoft.com/office/powerpoint/2010/main" val="37388235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701837"/>
            <a:ext cx="3932237" cy="1355563"/>
          </a:xfrm>
        </p:spPr>
        <p:txBody>
          <a:bodyPr anchor="b">
            <a:normAutofit/>
          </a:bodyPr>
          <a:lstStyle>
            <a:lvl1pPr>
              <a:defRPr sz="4000" b="1">
                <a:solidFill>
                  <a:srgbClr val="002D73"/>
                </a:solidFill>
                <a:latin typeface="+mj-lt"/>
                <a:cs typeface="Arial" panose="020B0604020202020204" pitchFamily="34" charset="0"/>
              </a:defRPr>
            </a:lvl1pPr>
          </a:lstStyle>
          <a:p>
            <a:r>
              <a:rPr lang="en-US" dirty="0"/>
              <a:t>Insert Slide Heading Here</a:t>
            </a:r>
          </a:p>
        </p:txBody>
      </p:sp>
      <p:sp>
        <p:nvSpPr>
          <p:cNvPr id="3" name="Picture Placeholder 2"/>
          <p:cNvSpPr>
            <a:spLocks noGrp="1"/>
          </p:cNvSpPr>
          <p:nvPr>
            <p:ph type="pic" idx="1"/>
          </p:nvPr>
        </p:nvSpPr>
        <p:spPr>
          <a:xfrm>
            <a:off x="5183188" y="701838"/>
            <a:ext cx="6172200" cy="5159215"/>
          </a:xfrm>
          <a:prstGeom prst="rect">
            <a:avLst/>
          </a:prstGeom>
        </p:spPr>
        <p:txBody>
          <a:bodyPr/>
          <a:lstStyle>
            <a:lvl1pPr marL="0" indent="0">
              <a:buNone/>
              <a:defRPr sz="28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dirty="0"/>
          </a:p>
        </p:txBody>
      </p:sp>
      <p:sp>
        <p:nvSpPr>
          <p:cNvPr id="4" name="Text Placeholder 3"/>
          <p:cNvSpPr>
            <a:spLocks noGrp="1"/>
          </p:cNvSpPr>
          <p:nvPr>
            <p:ph type="body" sz="half" idx="2" hasCustomPrompt="1"/>
          </p:nvPr>
        </p:nvSpPr>
        <p:spPr>
          <a:xfrm>
            <a:off x="839788" y="2057401"/>
            <a:ext cx="3932237" cy="3811588"/>
          </a:xfrm>
          <a:prstGeom prst="rect">
            <a:avLst/>
          </a:prstGeom>
        </p:spPr>
        <p:txBody>
          <a:bodyPr/>
          <a:lstStyle>
            <a:lvl1pPr marL="0" indent="0">
              <a:buNone/>
              <a:defRPr sz="2000">
                <a:solidFill>
                  <a:srgbClr val="646666"/>
                </a:solidFill>
                <a:latin typeface="+mn-lt"/>
                <a:cs typeface="Arial" panose="020B0604020202020204" pitchFamily="34" charset="0"/>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add text.</a:t>
            </a:r>
          </a:p>
        </p:txBody>
      </p:sp>
      <p:sp>
        <p:nvSpPr>
          <p:cNvPr id="8" name="Rectangle 7"/>
          <p:cNvSpPr/>
          <p:nvPr userDrawn="1"/>
        </p:nvSpPr>
        <p:spPr>
          <a:xfrm>
            <a:off x="0" y="156101"/>
            <a:ext cx="12192000" cy="389652"/>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rgbClr val="F2B800"/>
              </a:solidFill>
            </a:endParaRPr>
          </a:p>
        </p:txBody>
      </p:sp>
      <p:sp>
        <p:nvSpPr>
          <p:cNvPr id="9" name="Rectangle 8"/>
          <p:cNvSpPr/>
          <p:nvPr userDrawn="1"/>
        </p:nvSpPr>
        <p:spPr>
          <a:xfrm>
            <a:off x="0" y="16"/>
            <a:ext cx="12192000" cy="156085"/>
          </a:xfrm>
          <a:prstGeom prst="rect">
            <a:avLst/>
          </a:prstGeom>
          <a:solidFill>
            <a:srgbClr val="553278"/>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351"/>
          </a:p>
        </p:txBody>
      </p:sp>
      <p:sp>
        <p:nvSpPr>
          <p:cNvPr id="13" name="TextBox 12"/>
          <p:cNvSpPr txBox="1"/>
          <p:nvPr userDrawn="1"/>
        </p:nvSpPr>
        <p:spPr>
          <a:xfrm>
            <a:off x="8621487" y="185720"/>
            <a:ext cx="3336052" cy="338554"/>
          </a:xfrm>
          <a:prstGeom prst="rect">
            <a:avLst/>
          </a:prstGeom>
          <a:noFill/>
        </p:spPr>
        <p:txBody>
          <a:bodyPr wrap="square" rtlCol="0">
            <a:spAutoFit/>
          </a:bodyPr>
          <a:lstStyle/>
          <a:p>
            <a:pPr algn="r"/>
            <a:fld id="{A9B235A3-0D85-4059-91E2-0DDBFD540D92}" type="slidenum">
              <a:rPr lang="en-US" sz="1600" smtClean="0">
                <a:solidFill>
                  <a:schemeClr val="bg1"/>
                </a:solidFill>
              </a:rPr>
              <a:t>‹#›</a:t>
            </a:fld>
            <a:endParaRPr lang="en-US" sz="1600" dirty="0">
              <a:solidFill>
                <a:schemeClr val="bg1"/>
              </a:solidFill>
            </a:endParaRPr>
          </a:p>
        </p:txBody>
      </p:sp>
      <p:sp>
        <p:nvSpPr>
          <p:cNvPr id="19" name="Footer Placeholder 4">
            <a:extLst>
              <a:ext uri="{FF2B5EF4-FFF2-40B4-BE49-F238E27FC236}">
                <a16:creationId xmlns:a16="http://schemas.microsoft.com/office/drawing/2014/main" id="{F5B18DD3-C02F-4873-8713-4102ACCA44EA}"/>
              </a:ext>
            </a:extLst>
          </p:cNvPr>
          <p:cNvSpPr>
            <a:spLocks noGrp="1"/>
          </p:cNvSpPr>
          <p:nvPr>
            <p:ph type="ftr" sz="quarter" idx="11"/>
          </p:nvPr>
        </p:nvSpPr>
        <p:spPr>
          <a:xfrm>
            <a:off x="4038600" y="6356351"/>
            <a:ext cx="4114800" cy="365125"/>
          </a:xfrm>
        </p:spPr>
        <p:txBody>
          <a:bodyPr/>
          <a:lstStyle/>
          <a:p>
            <a:endParaRPr lang="en-US"/>
          </a:p>
        </p:txBody>
      </p:sp>
      <p:pic>
        <p:nvPicPr>
          <p:cNvPr id="20" name="Picture 19">
            <a:extLst>
              <a:ext uri="{FF2B5EF4-FFF2-40B4-BE49-F238E27FC236}">
                <a16:creationId xmlns:a16="http://schemas.microsoft.com/office/drawing/2014/main" id="{570C90C3-31B1-4CA2-9999-08D39F1F941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52205" y="6202167"/>
            <a:ext cx="2039867" cy="519309"/>
          </a:xfrm>
          <a:prstGeom prst="rect">
            <a:avLst/>
          </a:prstGeom>
        </p:spPr>
      </p:pic>
      <p:sp>
        <p:nvSpPr>
          <p:cNvPr id="21" name="Text Placeholder 5">
            <a:extLst>
              <a:ext uri="{FF2B5EF4-FFF2-40B4-BE49-F238E27FC236}">
                <a16:creationId xmlns:a16="http://schemas.microsoft.com/office/drawing/2014/main" id="{DB92D337-C7D9-43F5-99C5-ABBF1A7B2779}"/>
              </a:ext>
            </a:extLst>
          </p:cNvPr>
          <p:cNvSpPr>
            <a:spLocks noGrp="1"/>
          </p:cNvSpPr>
          <p:nvPr>
            <p:ph type="body" sz="quarter" idx="14" hasCustomPrompt="1"/>
          </p:nvPr>
        </p:nvSpPr>
        <p:spPr>
          <a:xfrm>
            <a:off x="838201" y="6319333"/>
            <a:ext cx="2072529" cy="419100"/>
          </a:xfrm>
          <a:prstGeom prst="rect">
            <a:avLst/>
          </a:prstGeom>
        </p:spPr>
        <p:txBody>
          <a:bodyPr/>
          <a:lstStyle>
            <a:lvl1pPr marL="0" indent="0">
              <a:buNone/>
              <a:defRPr sz="1800">
                <a:solidFill>
                  <a:srgbClr val="002D73"/>
                </a:solidFill>
                <a:latin typeface="Arial" panose="020B0604020202020204" pitchFamily="34" charset="0"/>
                <a:cs typeface="Arial" panose="020B0604020202020204" pitchFamily="34" charset="0"/>
              </a:defRPr>
            </a:lvl1pPr>
          </a:lstStyle>
          <a:p>
            <a:pPr lvl="0"/>
            <a:r>
              <a:rPr lang="en-US" sz="1800" dirty="0">
                <a:latin typeface="Arial" panose="020B0604020202020204" pitchFamily="34" charset="0"/>
                <a:cs typeface="Arial" panose="020B0604020202020204" pitchFamily="34" charset="0"/>
              </a:rPr>
              <a:t>Month Year Here</a:t>
            </a:r>
            <a:endParaRPr lang="en-US" dirty="0"/>
          </a:p>
        </p:txBody>
      </p:sp>
    </p:spTree>
    <p:extLst>
      <p:ext uri="{BB962C8B-B14F-4D97-AF65-F5344CB8AC3E}">
        <p14:creationId xmlns:p14="http://schemas.microsoft.com/office/powerpoint/2010/main" val="28791698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200" y="773192"/>
            <a:ext cx="10515600" cy="1052435"/>
          </a:xfrm>
        </p:spPr>
        <p:txBody>
          <a:bodyPr/>
          <a:lstStyle>
            <a:lvl1pPr>
              <a:defRPr lang="en-US" b="1" i="0" dirty="0">
                <a:solidFill>
                  <a:srgbClr val="002D73"/>
                </a:solidFill>
              </a:defRPr>
            </a:lvl1pPr>
          </a:lstStyle>
          <a:p>
            <a:r>
              <a:rPr lang="en-US" b="1" i="0" dirty="0"/>
              <a:t>Insert Text Here</a:t>
            </a:r>
            <a:endParaRPr lang="en-US" dirty="0"/>
          </a:p>
        </p:txBody>
      </p:sp>
      <p:sp>
        <p:nvSpPr>
          <p:cNvPr id="3" name="Content Placeholder 2"/>
          <p:cNvSpPr>
            <a:spLocks noGrp="1"/>
          </p:cNvSpPr>
          <p:nvPr>
            <p:ph idx="1" hasCustomPrompt="1"/>
          </p:nvPr>
        </p:nvSpPr>
        <p:spPr>
          <a:xfrm>
            <a:off x="838200" y="1825625"/>
            <a:ext cx="10515600" cy="4351339"/>
          </a:xfrm>
          <a:prstGeom prst="rect">
            <a:avLst/>
          </a:prstGeom>
        </p:spPr>
        <p:txBody>
          <a:bodyPr/>
          <a:lstStyle>
            <a:lvl1pPr>
              <a:defRPr sz="2200" baseline="0">
                <a:solidFill>
                  <a:schemeClr val="tx1"/>
                </a:solidFill>
                <a:latin typeface="+mn-lt"/>
                <a:cs typeface="Arial" panose="020B0604020202020204" pitchFamily="34" charset="0"/>
              </a:defRPr>
            </a:lvl1pPr>
            <a:lvl2pPr>
              <a:defRPr sz="2200" baseline="0">
                <a:solidFill>
                  <a:schemeClr val="tx1"/>
                </a:solidFill>
                <a:latin typeface="+mn-lt"/>
                <a:cs typeface="Arial" panose="020B0604020202020204" pitchFamily="34" charset="0"/>
              </a:defRPr>
            </a:lvl2pPr>
            <a:lvl3pPr>
              <a:defRPr sz="2200" baseline="0">
                <a:solidFill>
                  <a:schemeClr val="tx1"/>
                </a:solidFill>
                <a:latin typeface="+mn-lt"/>
                <a:cs typeface="Arial" panose="020B0604020202020204" pitchFamily="34" charset="0"/>
              </a:defRPr>
            </a:lvl3pPr>
            <a:lvl4pPr>
              <a:defRPr sz="2200" baseline="0">
                <a:solidFill>
                  <a:schemeClr val="tx1"/>
                </a:solidFill>
                <a:latin typeface="+mn-lt"/>
                <a:cs typeface="Arial" panose="020B0604020202020204" pitchFamily="34" charset="0"/>
              </a:defRPr>
            </a:lvl4pPr>
            <a:lvl5pPr>
              <a:defRPr sz="2200" baseline="0">
                <a:solidFill>
                  <a:schemeClr val="tx1"/>
                </a:solidFill>
                <a:latin typeface="+mn-lt"/>
                <a:cs typeface="Arial" panose="020B0604020202020204" pitchFamily="34" charset="0"/>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0" y="156101"/>
            <a:ext cx="12192000" cy="389652"/>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rgbClr val="F2B800"/>
              </a:solidFill>
            </a:endParaRPr>
          </a:p>
        </p:txBody>
      </p:sp>
      <p:sp>
        <p:nvSpPr>
          <p:cNvPr id="8" name="Rectangle 7"/>
          <p:cNvSpPr/>
          <p:nvPr userDrawn="1"/>
        </p:nvSpPr>
        <p:spPr>
          <a:xfrm>
            <a:off x="0" y="16"/>
            <a:ext cx="12192000" cy="156085"/>
          </a:xfrm>
          <a:prstGeom prst="rect">
            <a:avLst/>
          </a:prstGeom>
          <a:solidFill>
            <a:srgbClr val="553278"/>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351"/>
          </a:p>
        </p:txBody>
      </p:sp>
      <p:sp>
        <p:nvSpPr>
          <p:cNvPr id="4" name="TextBox 3"/>
          <p:cNvSpPr txBox="1"/>
          <p:nvPr userDrawn="1"/>
        </p:nvSpPr>
        <p:spPr>
          <a:xfrm>
            <a:off x="8621487" y="185720"/>
            <a:ext cx="3336052" cy="338554"/>
          </a:xfrm>
          <a:prstGeom prst="rect">
            <a:avLst/>
          </a:prstGeom>
          <a:noFill/>
        </p:spPr>
        <p:txBody>
          <a:bodyPr wrap="square" rtlCol="0">
            <a:spAutoFit/>
          </a:bodyPr>
          <a:lstStyle/>
          <a:p>
            <a:pPr algn="r"/>
            <a:fld id="{A9B235A3-0D85-4059-91E2-0DDBFD540D92}" type="slidenum">
              <a:rPr lang="en-US" sz="1600" smtClean="0">
                <a:solidFill>
                  <a:schemeClr val="bg1"/>
                </a:solidFill>
              </a:rPr>
              <a:t>‹#›</a:t>
            </a:fld>
            <a:endParaRPr lang="en-US" sz="1600" dirty="0">
              <a:solidFill>
                <a:schemeClr val="bg1"/>
              </a:solidFill>
            </a:endParaRPr>
          </a:p>
        </p:txBody>
      </p:sp>
      <p:sp>
        <p:nvSpPr>
          <p:cNvPr id="15" name="Footer Placeholder 4">
            <a:extLst>
              <a:ext uri="{FF2B5EF4-FFF2-40B4-BE49-F238E27FC236}">
                <a16:creationId xmlns:a16="http://schemas.microsoft.com/office/drawing/2014/main" id="{AB034CFC-53B8-42C2-81A1-5BC4963120EF}"/>
              </a:ext>
            </a:extLst>
          </p:cNvPr>
          <p:cNvSpPr>
            <a:spLocks noGrp="1"/>
          </p:cNvSpPr>
          <p:nvPr>
            <p:ph type="ftr" sz="quarter" idx="11"/>
          </p:nvPr>
        </p:nvSpPr>
        <p:spPr>
          <a:xfrm>
            <a:off x="4038600" y="6356351"/>
            <a:ext cx="4114800" cy="365125"/>
          </a:xfrm>
        </p:spPr>
        <p:txBody>
          <a:bodyPr/>
          <a:lstStyle/>
          <a:p>
            <a:endParaRPr lang="en-US"/>
          </a:p>
        </p:txBody>
      </p:sp>
      <p:pic>
        <p:nvPicPr>
          <p:cNvPr id="17" name="Picture 16">
            <a:extLst>
              <a:ext uri="{FF2B5EF4-FFF2-40B4-BE49-F238E27FC236}">
                <a16:creationId xmlns:a16="http://schemas.microsoft.com/office/drawing/2014/main" id="{B6688CB9-A3D7-4058-BC8A-CCDBA639026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52205" y="6202167"/>
            <a:ext cx="2039867" cy="519309"/>
          </a:xfrm>
          <a:prstGeom prst="rect">
            <a:avLst/>
          </a:prstGeom>
        </p:spPr>
      </p:pic>
      <p:sp>
        <p:nvSpPr>
          <p:cNvPr id="18" name="Text Placeholder 5">
            <a:extLst>
              <a:ext uri="{FF2B5EF4-FFF2-40B4-BE49-F238E27FC236}">
                <a16:creationId xmlns:a16="http://schemas.microsoft.com/office/drawing/2014/main" id="{E5EC1C4F-0E75-43C5-AB66-A2AEDD0FD3FF}"/>
              </a:ext>
            </a:extLst>
          </p:cNvPr>
          <p:cNvSpPr>
            <a:spLocks noGrp="1"/>
          </p:cNvSpPr>
          <p:nvPr>
            <p:ph type="body" sz="quarter" idx="14" hasCustomPrompt="1"/>
          </p:nvPr>
        </p:nvSpPr>
        <p:spPr>
          <a:xfrm>
            <a:off x="838201" y="6319333"/>
            <a:ext cx="2072529" cy="419100"/>
          </a:xfrm>
          <a:prstGeom prst="rect">
            <a:avLst/>
          </a:prstGeom>
        </p:spPr>
        <p:txBody>
          <a:bodyPr/>
          <a:lstStyle>
            <a:lvl1pPr marL="0" indent="0">
              <a:buNone/>
              <a:defRPr sz="1800">
                <a:solidFill>
                  <a:srgbClr val="002D73"/>
                </a:solidFill>
                <a:latin typeface="Arial" panose="020B0604020202020204" pitchFamily="34" charset="0"/>
                <a:cs typeface="Arial" panose="020B0604020202020204" pitchFamily="34" charset="0"/>
              </a:defRPr>
            </a:lvl1pPr>
          </a:lstStyle>
          <a:p>
            <a:pPr lvl="0"/>
            <a:r>
              <a:rPr lang="en-US" sz="1800" dirty="0">
                <a:latin typeface="Arial" panose="020B0604020202020204" pitchFamily="34" charset="0"/>
                <a:cs typeface="Arial" panose="020B0604020202020204" pitchFamily="34" charset="0"/>
              </a:rPr>
              <a:t>Month Year Here</a:t>
            </a:r>
            <a:endParaRPr lang="en-US" dirty="0"/>
          </a:p>
        </p:txBody>
      </p:sp>
    </p:spTree>
    <p:extLst>
      <p:ext uri="{BB962C8B-B14F-4D97-AF65-F5344CB8AC3E}">
        <p14:creationId xmlns:p14="http://schemas.microsoft.com/office/powerpoint/2010/main" val="7834241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LastSlide">
    <p:spTree>
      <p:nvGrpSpPr>
        <p:cNvPr id="1" name=""/>
        <p:cNvGrpSpPr/>
        <p:nvPr/>
      </p:nvGrpSpPr>
      <p:grpSpPr>
        <a:xfrm>
          <a:off x="0" y="0"/>
          <a:ext cx="0" cy="0"/>
          <a:chOff x="0" y="0"/>
          <a:chExt cx="0" cy="0"/>
        </a:xfrm>
      </p:grpSpPr>
      <p:sp>
        <p:nvSpPr>
          <p:cNvPr id="6" name="Rectangle 5"/>
          <p:cNvSpPr/>
          <p:nvPr userDrawn="1"/>
        </p:nvSpPr>
        <p:spPr>
          <a:xfrm>
            <a:off x="0" y="5670940"/>
            <a:ext cx="12192000" cy="1198605"/>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7" name="Rectangle 6"/>
          <p:cNvSpPr/>
          <p:nvPr userDrawn="1"/>
        </p:nvSpPr>
        <p:spPr>
          <a:xfrm>
            <a:off x="0" y="5545569"/>
            <a:ext cx="12192000" cy="125371"/>
          </a:xfrm>
          <a:prstGeom prst="rect">
            <a:avLst/>
          </a:prstGeom>
          <a:solidFill>
            <a:srgbClr val="553278"/>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351"/>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91394" y="6176351"/>
            <a:ext cx="2047328" cy="521208"/>
          </a:xfrm>
          <a:prstGeom prst="rect">
            <a:avLst/>
          </a:prstGeom>
        </p:spPr>
      </p:pic>
      <p:sp>
        <p:nvSpPr>
          <p:cNvPr id="3" name="Text Placeholder 2"/>
          <p:cNvSpPr>
            <a:spLocks noGrp="1"/>
          </p:cNvSpPr>
          <p:nvPr>
            <p:ph type="body" sz="quarter" idx="11" hasCustomPrompt="1"/>
          </p:nvPr>
        </p:nvSpPr>
        <p:spPr>
          <a:xfrm>
            <a:off x="611913" y="1905001"/>
            <a:ext cx="2887193" cy="473609"/>
          </a:xfrm>
          <a:prstGeom prst="rect">
            <a:avLst/>
          </a:prstGeom>
        </p:spPr>
        <p:txBody>
          <a:bodyPr/>
          <a:lstStyle>
            <a:lvl1pPr marL="0" indent="0">
              <a:buNone/>
              <a:defRPr sz="2400" b="1" i="1" baseline="0">
                <a:solidFill>
                  <a:schemeClr val="tx1"/>
                </a:solidFill>
              </a:defRPr>
            </a:lvl1pPr>
          </a:lstStyle>
          <a:p>
            <a:pPr lvl="0"/>
            <a:r>
              <a:rPr lang="en-US" dirty="0"/>
              <a:t>Contact Us:</a:t>
            </a:r>
          </a:p>
        </p:txBody>
      </p:sp>
      <p:sp>
        <p:nvSpPr>
          <p:cNvPr id="5" name="Text Placeholder 4"/>
          <p:cNvSpPr>
            <a:spLocks noGrp="1"/>
          </p:cNvSpPr>
          <p:nvPr>
            <p:ph type="body" sz="quarter" idx="12" hasCustomPrompt="1"/>
          </p:nvPr>
        </p:nvSpPr>
        <p:spPr>
          <a:xfrm>
            <a:off x="611911" y="2378610"/>
            <a:ext cx="4353196" cy="768351"/>
          </a:xfrm>
          <a:prstGeom prst="rect">
            <a:avLst/>
          </a:prstGeom>
        </p:spPr>
        <p:txBody>
          <a:bodyPr/>
          <a:lstStyle>
            <a:lvl1pPr marL="0" indent="0">
              <a:buNone/>
              <a:defRPr sz="2400" baseline="0">
                <a:solidFill>
                  <a:srgbClr val="002D73"/>
                </a:solidFill>
              </a:defRPr>
            </a:lvl1pPr>
          </a:lstStyle>
          <a:p>
            <a:pPr lvl="0"/>
            <a:r>
              <a:rPr lang="en-US" dirty="0"/>
              <a:t>Name(s)/ Email Address(es)</a:t>
            </a:r>
          </a:p>
        </p:txBody>
      </p:sp>
    </p:spTree>
    <p:extLst>
      <p:ext uri="{BB962C8B-B14F-4D97-AF65-F5344CB8AC3E}">
        <p14:creationId xmlns:p14="http://schemas.microsoft.com/office/powerpoint/2010/main" val="19369152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F2011-C168-4800-992F-4E81E976F88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D54EF1E-6DE7-4DA4-8521-A3D955187E4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44DAA08-245C-406D-A13C-155A765E8AD2}"/>
              </a:ext>
            </a:extLst>
          </p:cNvPr>
          <p:cNvSpPr>
            <a:spLocks noGrp="1"/>
          </p:cNvSpPr>
          <p:nvPr>
            <p:ph type="dt" sz="half" idx="10"/>
          </p:nvPr>
        </p:nvSpPr>
        <p:spPr/>
        <p:txBody>
          <a:bodyPr/>
          <a:lstStyle/>
          <a:p>
            <a:fld id="{EFDDE7F7-9603-44BC-AE8B-EA10FDB3B77A}" type="datetimeFigureOut">
              <a:rPr lang="en-US" smtClean="0"/>
              <a:t>8/8/2019</a:t>
            </a:fld>
            <a:endParaRPr lang="en-US"/>
          </a:p>
        </p:txBody>
      </p:sp>
      <p:sp>
        <p:nvSpPr>
          <p:cNvPr id="5" name="Footer Placeholder 4">
            <a:extLst>
              <a:ext uri="{FF2B5EF4-FFF2-40B4-BE49-F238E27FC236}">
                <a16:creationId xmlns:a16="http://schemas.microsoft.com/office/drawing/2014/main" id="{211DFA4F-DF07-46ED-A57D-35805D5C38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731F48-92C8-40A9-9509-7C1676F78744}"/>
              </a:ext>
            </a:extLst>
          </p:cNvPr>
          <p:cNvSpPr>
            <a:spLocks noGrp="1"/>
          </p:cNvSpPr>
          <p:nvPr>
            <p:ph type="sldNum" sz="quarter" idx="12"/>
          </p:nvPr>
        </p:nvSpPr>
        <p:spPr/>
        <p:txBody>
          <a:bodyPr/>
          <a:lstStyle/>
          <a:p>
            <a:fld id="{CCC229FA-BA79-4B40-91A2-65580036BAE7}" type="slidenum">
              <a:rPr lang="en-US" smtClean="0"/>
              <a:t>‹#›</a:t>
            </a:fld>
            <a:endParaRPr lang="en-US"/>
          </a:p>
        </p:txBody>
      </p:sp>
    </p:spTree>
    <p:extLst>
      <p:ext uri="{BB962C8B-B14F-4D97-AF65-F5344CB8AC3E}">
        <p14:creationId xmlns:p14="http://schemas.microsoft.com/office/powerpoint/2010/main" val="26703861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364CD-F0C4-41E0-9471-980E36DE4D4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FB29537-C2F2-408D-A320-03F47EF258E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401927-AF9E-4436-94E3-6A7B9571150E}"/>
              </a:ext>
            </a:extLst>
          </p:cNvPr>
          <p:cNvSpPr>
            <a:spLocks noGrp="1"/>
          </p:cNvSpPr>
          <p:nvPr>
            <p:ph type="dt" sz="half" idx="10"/>
          </p:nvPr>
        </p:nvSpPr>
        <p:spPr/>
        <p:txBody>
          <a:bodyPr/>
          <a:lstStyle/>
          <a:p>
            <a:fld id="{EFDDE7F7-9603-44BC-AE8B-EA10FDB3B77A}" type="datetimeFigureOut">
              <a:rPr lang="en-US" smtClean="0"/>
              <a:t>8/8/2019</a:t>
            </a:fld>
            <a:endParaRPr lang="en-US"/>
          </a:p>
        </p:txBody>
      </p:sp>
      <p:sp>
        <p:nvSpPr>
          <p:cNvPr id="5" name="Footer Placeholder 4">
            <a:extLst>
              <a:ext uri="{FF2B5EF4-FFF2-40B4-BE49-F238E27FC236}">
                <a16:creationId xmlns:a16="http://schemas.microsoft.com/office/drawing/2014/main" id="{F804D180-0F8E-4683-9054-66682F8D18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73213C-0F22-4BAE-B22D-CD6982610D59}"/>
              </a:ext>
            </a:extLst>
          </p:cNvPr>
          <p:cNvSpPr>
            <a:spLocks noGrp="1"/>
          </p:cNvSpPr>
          <p:nvPr>
            <p:ph type="sldNum" sz="quarter" idx="12"/>
          </p:nvPr>
        </p:nvSpPr>
        <p:spPr/>
        <p:txBody>
          <a:bodyPr/>
          <a:lstStyle/>
          <a:p>
            <a:fld id="{CCC229FA-BA79-4B40-91A2-65580036BAE7}" type="slidenum">
              <a:rPr lang="en-US" smtClean="0"/>
              <a:t>‹#›</a:t>
            </a:fld>
            <a:endParaRPr lang="en-US"/>
          </a:p>
        </p:txBody>
      </p:sp>
    </p:spTree>
    <p:extLst>
      <p:ext uri="{BB962C8B-B14F-4D97-AF65-F5344CB8AC3E}">
        <p14:creationId xmlns:p14="http://schemas.microsoft.com/office/powerpoint/2010/main" val="23650082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1F5099-B673-4DA6-A559-5DB3A983B02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DE8951E-E87B-48BA-8231-BDE7283C5DE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057E0AE-67BD-4A36-9AC5-549653CCF3D8}"/>
              </a:ext>
            </a:extLst>
          </p:cNvPr>
          <p:cNvSpPr>
            <a:spLocks noGrp="1"/>
          </p:cNvSpPr>
          <p:nvPr>
            <p:ph type="dt" sz="half" idx="10"/>
          </p:nvPr>
        </p:nvSpPr>
        <p:spPr/>
        <p:txBody>
          <a:bodyPr/>
          <a:lstStyle/>
          <a:p>
            <a:fld id="{EFDDE7F7-9603-44BC-AE8B-EA10FDB3B77A}" type="datetimeFigureOut">
              <a:rPr lang="en-US" smtClean="0"/>
              <a:t>8/8/2019</a:t>
            </a:fld>
            <a:endParaRPr lang="en-US"/>
          </a:p>
        </p:txBody>
      </p:sp>
      <p:sp>
        <p:nvSpPr>
          <p:cNvPr id="5" name="Footer Placeholder 4">
            <a:extLst>
              <a:ext uri="{FF2B5EF4-FFF2-40B4-BE49-F238E27FC236}">
                <a16:creationId xmlns:a16="http://schemas.microsoft.com/office/drawing/2014/main" id="{B47773FD-96AA-4A7A-BD8C-53ABAD9146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035403-7DB0-48E6-81BA-CE25AD6AB7C6}"/>
              </a:ext>
            </a:extLst>
          </p:cNvPr>
          <p:cNvSpPr>
            <a:spLocks noGrp="1"/>
          </p:cNvSpPr>
          <p:nvPr>
            <p:ph type="sldNum" sz="quarter" idx="12"/>
          </p:nvPr>
        </p:nvSpPr>
        <p:spPr/>
        <p:txBody>
          <a:bodyPr/>
          <a:lstStyle/>
          <a:p>
            <a:fld id="{CCC229FA-BA79-4B40-91A2-65580036BAE7}" type="slidenum">
              <a:rPr lang="en-US" smtClean="0"/>
              <a:t>‹#›</a:t>
            </a:fld>
            <a:endParaRPr lang="en-US"/>
          </a:p>
        </p:txBody>
      </p:sp>
    </p:spTree>
    <p:extLst>
      <p:ext uri="{BB962C8B-B14F-4D97-AF65-F5344CB8AC3E}">
        <p14:creationId xmlns:p14="http://schemas.microsoft.com/office/powerpoint/2010/main" val="9784679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2D4F7-C8A2-4F97-B6C3-C2337A7530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62D76C8-D52B-46F0-94D0-332052BDFCB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51BE883-8406-4119-AD6F-276B046AFCA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1C30D06-C91B-46E3-B619-EF1688E0E775}"/>
              </a:ext>
            </a:extLst>
          </p:cNvPr>
          <p:cNvSpPr>
            <a:spLocks noGrp="1"/>
          </p:cNvSpPr>
          <p:nvPr>
            <p:ph type="dt" sz="half" idx="10"/>
          </p:nvPr>
        </p:nvSpPr>
        <p:spPr/>
        <p:txBody>
          <a:bodyPr/>
          <a:lstStyle/>
          <a:p>
            <a:fld id="{EFDDE7F7-9603-44BC-AE8B-EA10FDB3B77A}" type="datetimeFigureOut">
              <a:rPr lang="en-US" smtClean="0"/>
              <a:t>8/8/2019</a:t>
            </a:fld>
            <a:endParaRPr lang="en-US"/>
          </a:p>
        </p:txBody>
      </p:sp>
      <p:sp>
        <p:nvSpPr>
          <p:cNvPr id="6" name="Footer Placeholder 5">
            <a:extLst>
              <a:ext uri="{FF2B5EF4-FFF2-40B4-BE49-F238E27FC236}">
                <a16:creationId xmlns:a16="http://schemas.microsoft.com/office/drawing/2014/main" id="{2BD66457-8BD6-4870-92BC-6F7A72DD8EF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1C0AD5E-0548-445E-A79A-25FCBCEFE5DC}"/>
              </a:ext>
            </a:extLst>
          </p:cNvPr>
          <p:cNvSpPr>
            <a:spLocks noGrp="1"/>
          </p:cNvSpPr>
          <p:nvPr>
            <p:ph type="sldNum" sz="quarter" idx="12"/>
          </p:nvPr>
        </p:nvSpPr>
        <p:spPr/>
        <p:txBody>
          <a:bodyPr/>
          <a:lstStyle/>
          <a:p>
            <a:fld id="{CCC229FA-BA79-4B40-91A2-65580036BAE7}" type="slidenum">
              <a:rPr lang="en-US" smtClean="0"/>
              <a:t>‹#›</a:t>
            </a:fld>
            <a:endParaRPr lang="en-US"/>
          </a:p>
        </p:txBody>
      </p:sp>
    </p:spTree>
    <p:extLst>
      <p:ext uri="{BB962C8B-B14F-4D97-AF65-F5344CB8AC3E}">
        <p14:creationId xmlns:p14="http://schemas.microsoft.com/office/powerpoint/2010/main" val="21710094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488E2-7327-4D1E-A6FA-106243E71E4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040D87F-F552-4C78-A47F-B820703EF5F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72A43A1-41CA-4E6B-A08F-66D05AAEC4B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103255F-6E21-4980-B3D4-2D3FD7CF4D0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E25D9FD-EA3A-42A8-A6BE-B6E78EFFC1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C60C2F2-0748-407A-8ADD-D504ED6E91A4}"/>
              </a:ext>
            </a:extLst>
          </p:cNvPr>
          <p:cNvSpPr>
            <a:spLocks noGrp="1"/>
          </p:cNvSpPr>
          <p:nvPr>
            <p:ph type="dt" sz="half" idx="10"/>
          </p:nvPr>
        </p:nvSpPr>
        <p:spPr/>
        <p:txBody>
          <a:bodyPr/>
          <a:lstStyle/>
          <a:p>
            <a:fld id="{EFDDE7F7-9603-44BC-AE8B-EA10FDB3B77A}" type="datetimeFigureOut">
              <a:rPr lang="en-US" smtClean="0"/>
              <a:t>8/8/2019</a:t>
            </a:fld>
            <a:endParaRPr lang="en-US"/>
          </a:p>
        </p:txBody>
      </p:sp>
      <p:sp>
        <p:nvSpPr>
          <p:cNvPr id="8" name="Footer Placeholder 7">
            <a:extLst>
              <a:ext uri="{FF2B5EF4-FFF2-40B4-BE49-F238E27FC236}">
                <a16:creationId xmlns:a16="http://schemas.microsoft.com/office/drawing/2014/main" id="{7F7CF902-BC27-4126-BDB0-B7EE113E563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3840A34-932C-423D-A9AE-A93589190636}"/>
              </a:ext>
            </a:extLst>
          </p:cNvPr>
          <p:cNvSpPr>
            <a:spLocks noGrp="1"/>
          </p:cNvSpPr>
          <p:nvPr>
            <p:ph type="sldNum" sz="quarter" idx="12"/>
          </p:nvPr>
        </p:nvSpPr>
        <p:spPr/>
        <p:txBody>
          <a:bodyPr/>
          <a:lstStyle/>
          <a:p>
            <a:fld id="{CCC229FA-BA79-4B40-91A2-65580036BAE7}" type="slidenum">
              <a:rPr lang="en-US" smtClean="0"/>
              <a:t>‹#›</a:t>
            </a:fld>
            <a:endParaRPr lang="en-US"/>
          </a:p>
        </p:txBody>
      </p:sp>
    </p:spTree>
    <p:extLst>
      <p:ext uri="{BB962C8B-B14F-4D97-AF65-F5344CB8AC3E}">
        <p14:creationId xmlns:p14="http://schemas.microsoft.com/office/powerpoint/2010/main" val="9960738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F6643-3A37-40F8-991B-28E0CFD478C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A01B247-E4F2-4FA8-897E-0FFF8850D4E1}"/>
              </a:ext>
            </a:extLst>
          </p:cNvPr>
          <p:cNvSpPr>
            <a:spLocks noGrp="1"/>
          </p:cNvSpPr>
          <p:nvPr>
            <p:ph type="dt" sz="half" idx="10"/>
          </p:nvPr>
        </p:nvSpPr>
        <p:spPr/>
        <p:txBody>
          <a:bodyPr/>
          <a:lstStyle/>
          <a:p>
            <a:fld id="{EFDDE7F7-9603-44BC-AE8B-EA10FDB3B77A}" type="datetimeFigureOut">
              <a:rPr lang="en-US" smtClean="0"/>
              <a:t>8/8/2019</a:t>
            </a:fld>
            <a:endParaRPr lang="en-US"/>
          </a:p>
        </p:txBody>
      </p:sp>
      <p:sp>
        <p:nvSpPr>
          <p:cNvPr id="4" name="Footer Placeholder 3">
            <a:extLst>
              <a:ext uri="{FF2B5EF4-FFF2-40B4-BE49-F238E27FC236}">
                <a16:creationId xmlns:a16="http://schemas.microsoft.com/office/drawing/2014/main" id="{A3E66077-6CBA-4CB9-A269-79F0322C10F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937A5C7-35CE-43ED-A5DF-05F317C23BB8}"/>
              </a:ext>
            </a:extLst>
          </p:cNvPr>
          <p:cNvSpPr>
            <a:spLocks noGrp="1"/>
          </p:cNvSpPr>
          <p:nvPr>
            <p:ph type="sldNum" sz="quarter" idx="12"/>
          </p:nvPr>
        </p:nvSpPr>
        <p:spPr/>
        <p:txBody>
          <a:bodyPr/>
          <a:lstStyle/>
          <a:p>
            <a:fld id="{CCC229FA-BA79-4B40-91A2-65580036BAE7}" type="slidenum">
              <a:rPr lang="en-US" smtClean="0"/>
              <a:t>‹#›</a:t>
            </a:fld>
            <a:endParaRPr lang="en-US"/>
          </a:p>
        </p:txBody>
      </p:sp>
    </p:spTree>
    <p:extLst>
      <p:ext uri="{BB962C8B-B14F-4D97-AF65-F5344CB8AC3E}">
        <p14:creationId xmlns:p14="http://schemas.microsoft.com/office/powerpoint/2010/main" val="4799437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2E145DB-F639-4B46-9E4C-7677D51045FD}"/>
              </a:ext>
            </a:extLst>
          </p:cNvPr>
          <p:cNvSpPr>
            <a:spLocks noGrp="1"/>
          </p:cNvSpPr>
          <p:nvPr>
            <p:ph type="dt" sz="half" idx="10"/>
          </p:nvPr>
        </p:nvSpPr>
        <p:spPr/>
        <p:txBody>
          <a:bodyPr/>
          <a:lstStyle/>
          <a:p>
            <a:fld id="{EFDDE7F7-9603-44BC-AE8B-EA10FDB3B77A}" type="datetimeFigureOut">
              <a:rPr lang="en-US" smtClean="0"/>
              <a:t>8/8/2019</a:t>
            </a:fld>
            <a:endParaRPr lang="en-US"/>
          </a:p>
        </p:txBody>
      </p:sp>
      <p:sp>
        <p:nvSpPr>
          <p:cNvPr id="3" name="Footer Placeholder 2">
            <a:extLst>
              <a:ext uri="{FF2B5EF4-FFF2-40B4-BE49-F238E27FC236}">
                <a16:creationId xmlns:a16="http://schemas.microsoft.com/office/drawing/2014/main" id="{0BF093CB-2FF2-4664-A3D0-B669ABC06BD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9F4043F-3ED8-481D-A031-B89179597B73}"/>
              </a:ext>
            </a:extLst>
          </p:cNvPr>
          <p:cNvSpPr>
            <a:spLocks noGrp="1"/>
          </p:cNvSpPr>
          <p:nvPr>
            <p:ph type="sldNum" sz="quarter" idx="12"/>
          </p:nvPr>
        </p:nvSpPr>
        <p:spPr/>
        <p:txBody>
          <a:bodyPr/>
          <a:lstStyle/>
          <a:p>
            <a:fld id="{CCC229FA-BA79-4B40-91A2-65580036BAE7}" type="slidenum">
              <a:rPr lang="en-US" smtClean="0"/>
              <a:t>‹#›</a:t>
            </a:fld>
            <a:endParaRPr lang="en-US"/>
          </a:p>
        </p:txBody>
      </p:sp>
    </p:spTree>
    <p:extLst>
      <p:ext uri="{BB962C8B-B14F-4D97-AF65-F5344CB8AC3E}">
        <p14:creationId xmlns:p14="http://schemas.microsoft.com/office/powerpoint/2010/main" val="25390320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07292-3007-46F6-B22C-CF74C22F7AE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27E7CAA-6A75-4EC5-BB20-FA8C495472C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CB6EF57-55C2-4745-80EA-444C810329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D034273-CFA8-44D6-BB7D-8F306E7C7211}"/>
              </a:ext>
            </a:extLst>
          </p:cNvPr>
          <p:cNvSpPr>
            <a:spLocks noGrp="1"/>
          </p:cNvSpPr>
          <p:nvPr>
            <p:ph type="dt" sz="half" idx="10"/>
          </p:nvPr>
        </p:nvSpPr>
        <p:spPr/>
        <p:txBody>
          <a:bodyPr/>
          <a:lstStyle/>
          <a:p>
            <a:fld id="{EFDDE7F7-9603-44BC-AE8B-EA10FDB3B77A}" type="datetimeFigureOut">
              <a:rPr lang="en-US" smtClean="0"/>
              <a:t>8/8/2019</a:t>
            </a:fld>
            <a:endParaRPr lang="en-US"/>
          </a:p>
        </p:txBody>
      </p:sp>
      <p:sp>
        <p:nvSpPr>
          <p:cNvPr id="6" name="Footer Placeholder 5">
            <a:extLst>
              <a:ext uri="{FF2B5EF4-FFF2-40B4-BE49-F238E27FC236}">
                <a16:creationId xmlns:a16="http://schemas.microsoft.com/office/drawing/2014/main" id="{956EAD87-D9C1-4045-93BA-7B81FC12F2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24733A3-896A-4233-BC3F-9B06CDFA4AB7}"/>
              </a:ext>
            </a:extLst>
          </p:cNvPr>
          <p:cNvSpPr>
            <a:spLocks noGrp="1"/>
          </p:cNvSpPr>
          <p:nvPr>
            <p:ph type="sldNum" sz="quarter" idx="12"/>
          </p:nvPr>
        </p:nvSpPr>
        <p:spPr/>
        <p:txBody>
          <a:bodyPr/>
          <a:lstStyle/>
          <a:p>
            <a:fld id="{CCC229FA-BA79-4B40-91A2-65580036BAE7}" type="slidenum">
              <a:rPr lang="en-US" smtClean="0"/>
              <a:t>‹#›</a:t>
            </a:fld>
            <a:endParaRPr lang="en-US"/>
          </a:p>
        </p:txBody>
      </p:sp>
    </p:spTree>
    <p:extLst>
      <p:ext uri="{BB962C8B-B14F-4D97-AF65-F5344CB8AC3E}">
        <p14:creationId xmlns:p14="http://schemas.microsoft.com/office/powerpoint/2010/main" val="25152610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31F99B-A55E-44DA-BF22-B865E15598B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2E1D166-D0EB-4CCA-83E6-ACC64DC96B2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DB526FE-E529-4B9F-9F7D-7BB67F9080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37AF709-F479-443D-B3E3-2E0C059C1640}"/>
              </a:ext>
            </a:extLst>
          </p:cNvPr>
          <p:cNvSpPr>
            <a:spLocks noGrp="1"/>
          </p:cNvSpPr>
          <p:nvPr>
            <p:ph type="dt" sz="half" idx="10"/>
          </p:nvPr>
        </p:nvSpPr>
        <p:spPr/>
        <p:txBody>
          <a:bodyPr/>
          <a:lstStyle/>
          <a:p>
            <a:fld id="{EFDDE7F7-9603-44BC-AE8B-EA10FDB3B77A}" type="datetimeFigureOut">
              <a:rPr lang="en-US" smtClean="0"/>
              <a:t>8/8/2019</a:t>
            </a:fld>
            <a:endParaRPr lang="en-US"/>
          </a:p>
        </p:txBody>
      </p:sp>
      <p:sp>
        <p:nvSpPr>
          <p:cNvPr id="6" name="Footer Placeholder 5">
            <a:extLst>
              <a:ext uri="{FF2B5EF4-FFF2-40B4-BE49-F238E27FC236}">
                <a16:creationId xmlns:a16="http://schemas.microsoft.com/office/drawing/2014/main" id="{9E49A863-D024-4280-9818-5BD55C23F5B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C8B7CC8-1E8B-4E39-8684-0815566FBCF9}"/>
              </a:ext>
            </a:extLst>
          </p:cNvPr>
          <p:cNvSpPr>
            <a:spLocks noGrp="1"/>
          </p:cNvSpPr>
          <p:nvPr>
            <p:ph type="sldNum" sz="quarter" idx="12"/>
          </p:nvPr>
        </p:nvSpPr>
        <p:spPr/>
        <p:txBody>
          <a:bodyPr/>
          <a:lstStyle/>
          <a:p>
            <a:fld id="{CCC229FA-BA79-4B40-91A2-65580036BAE7}" type="slidenum">
              <a:rPr lang="en-US" smtClean="0"/>
              <a:t>‹#›</a:t>
            </a:fld>
            <a:endParaRPr lang="en-US"/>
          </a:p>
        </p:txBody>
      </p:sp>
    </p:spTree>
    <p:extLst>
      <p:ext uri="{BB962C8B-B14F-4D97-AF65-F5344CB8AC3E}">
        <p14:creationId xmlns:p14="http://schemas.microsoft.com/office/powerpoint/2010/main" val="3307694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extBox 12"/>
          <p:cNvSpPr txBox="1"/>
          <p:nvPr userDrawn="1"/>
        </p:nvSpPr>
        <p:spPr>
          <a:xfrm>
            <a:off x="8621487" y="185720"/>
            <a:ext cx="3336052" cy="338554"/>
          </a:xfrm>
          <a:prstGeom prst="rect">
            <a:avLst/>
          </a:prstGeom>
          <a:noFill/>
        </p:spPr>
        <p:txBody>
          <a:bodyPr wrap="square" rtlCol="0">
            <a:spAutoFit/>
          </a:bodyPr>
          <a:lstStyle/>
          <a:p>
            <a:pPr algn="r"/>
            <a:fld id="{A9B235A3-0D85-4059-91E2-0DDBFD540D92}" type="slidenum">
              <a:rPr lang="en-US" sz="1600" smtClean="0">
                <a:solidFill>
                  <a:srgbClr val="002D73"/>
                </a:solidFill>
              </a:rPr>
              <a:t>‹#›</a:t>
            </a:fld>
            <a:endParaRPr lang="en-US" sz="1600" dirty="0">
              <a:solidFill>
                <a:srgbClr val="002D73"/>
              </a:solidFill>
            </a:endParaRPr>
          </a:p>
        </p:txBody>
      </p:sp>
      <p:sp>
        <p:nvSpPr>
          <p:cNvPr id="12" name="Rectangle 11">
            <a:extLst>
              <a:ext uri="{FF2B5EF4-FFF2-40B4-BE49-F238E27FC236}">
                <a16:creationId xmlns:a16="http://schemas.microsoft.com/office/drawing/2014/main" id="{BC173A34-D578-4B31-BABA-DC78FF30F8FB}"/>
              </a:ext>
            </a:extLst>
          </p:cNvPr>
          <p:cNvSpPr/>
          <p:nvPr userDrawn="1"/>
        </p:nvSpPr>
        <p:spPr>
          <a:xfrm>
            <a:off x="-1" y="1909585"/>
            <a:ext cx="6511896" cy="3568271"/>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 name="Rectangle 13">
            <a:extLst>
              <a:ext uri="{FF2B5EF4-FFF2-40B4-BE49-F238E27FC236}">
                <a16:creationId xmlns:a16="http://schemas.microsoft.com/office/drawing/2014/main" id="{8AB0D589-C172-4393-932E-DBA31A8F36B8}"/>
              </a:ext>
            </a:extLst>
          </p:cNvPr>
          <p:cNvSpPr/>
          <p:nvPr userDrawn="1"/>
        </p:nvSpPr>
        <p:spPr>
          <a:xfrm>
            <a:off x="-1" y="1868885"/>
            <a:ext cx="6511896" cy="105875"/>
          </a:xfrm>
          <a:prstGeom prst="rect">
            <a:avLst/>
          </a:prstGeom>
          <a:solidFill>
            <a:srgbClr val="55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6" name="Text Placeholder 5">
            <a:extLst>
              <a:ext uri="{FF2B5EF4-FFF2-40B4-BE49-F238E27FC236}">
                <a16:creationId xmlns:a16="http://schemas.microsoft.com/office/drawing/2014/main" id="{C6CDF878-1220-4AF2-954D-CBF3C7CA5D9C}"/>
              </a:ext>
            </a:extLst>
          </p:cNvPr>
          <p:cNvSpPr>
            <a:spLocks noGrp="1"/>
          </p:cNvSpPr>
          <p:nvPr>
            <p:ph type="body" sz="quarter" idx="14" hasCustomPrompt="1"/>
          </p:nvPr>
        </p:nvSpPr>
        <p:spPr>
          <a:xfrm>
            <a:off x="0" y="2699230"/>
            <a:ext cx="6415088" cy="1624943"/>
          </a:xfrm>
          <a:prstGeom prst="rect">
            <a:avLst/>
          </a:prstGeom>
          <a:ln>
            <a:noFill/>
          </a:ln>
        </p:spPr>
        <p:txBody>
          <a:bodyPr/>
          <a:lstStyle>
            <a:lvl1pPr marL="0" indent="0">
              <a:buNone/>
              <a:defRPr sz="4000" b="1" baseline="0">
                <a:solidFill>
                  <a:schemeClr val="bg1"/>
                </a:solidFill>
                <a:latin typeface="+mj-lt"/>
                <a:cs typeface="Arial" panose="020B0604020202020204" pitchFamily="34" charset="0"/>
              </a:defRPr>
            </a:lvl1pPr>
          </a:lstStyle>
          <a:p>
            <a:pPr lvl="0"/>
            <a:r>
              <a:rPr lang="en-US" dirty="0"/>
              <a:t>Insert Section Title Here</a:t>
            </a:r>
          </a:p>
        </p:txBody>
      </p:sp>
      <p:sp>
        <p:nvSpPr>
          <p:cNvPr id="11" name="Text Placeholder 5">
            <a:extLst>
              <a:ext uri="{FF2B5EF4-FFF2-40B4-BE49-F238E27FC236}">
                <a16:creationId xmlns:a16="http://schemas.microsoft.com/office/drawing/2014/main" id="{562DF271-5375-4A48-B2EF-A18C8883E144}"/>
              </a:ext>
            </a:extLst>
          </p:cNvPr>
          <p:cNvSpPr>
            <a:spLocks noGrp="1"/>
          </p:cNvSpPr>
          <p:nvPr>
            <p:ph type="body" sz="quarter" idx="15" hasCustomPrompt="1"/>
          </p:nvPr>
        </p:nvSpPr>
        <p:spPr>
          <a:xfrm>
            <a:off x="838201" y="6319333"/>
            <a:ext cx="2072529" cy="419100"/>
          </a:xfrm>
          <a:prstGeom prst="rect">
            <a:avLst/>
          </a:prstGeom>
        </p:spPr>
        <p:txBody>
          <a:bodyPr/>
          <a:lstStyle>
            <a:lvl1pPr marL="0" indent="0">
              <a:buNone/>
              <a:defRPr sz="1800">
                <a:solidFill>
                  <a:srgbClr val="002D73"/>
                </a:solidFill>
                <a:latin typeface="Arial" panose="020B0604020202020204" pitchFamily="34" charset="0"/>
                <a:cs typeface="Arial" panose="020B0604020202020204" pitchFamily="34" charset="0"/>
              </a:defRPr>
            </a:lvl1pPr>
          </a:lstStyle>
          <a:p>
            <a:pPr lvl="0"/>
            <a:r>
              <a:rPr lang="en-US" sz="1800" dirty="0">
                <a:latin typeface="Arial" panose="020B0604020202020204" pitchFamily="34" charset="0"/>
                <a:cs typeface="Arial" panose="020B0604020202020204" pitchFamily="34" charset="0"/>
              </a:rPr>
              <a:t>Month Year Here</a:t>
            </a:r>
            <a:endParaRPr lang="en-US" dirty="0"/>
          </a:p>
        </p:txBody>
      </p:sp>
      <p:pic>
        <p:nvPicPr>
          <p:cNvPr id="15" name="Picture 14">
            <a:extLst>
              <a:ext uri="{FF2B5EF4-FFF2-40B4-BE49-F238E27FC236}">
                <a16:creationId xmlns:a16="http://schemas.microsoft.com/office/drawing/2014/main" id="{75F41364-0722-4AA0-9AB3-F309CA2DAD4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52205" y="6202167"/>
            <a:ext cx="2039867" cy="519309"/>
          </a:xfrm>
          <a:prstGeom prst="rect">
            <a:avLst/>
          </a:prstGeom>
        </p:spPr>
      </p:pic>
    </p:spTree>
    <p:extLst>
      <p:ext uri="{BB962C8B-B14F-4D97-AF65-F5344CB8AC3E}">
        <p14:creationId xmlns:p14="http://schemas.microsoft.com/office/powerpoint/2010/main" val="55708148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6E14D-71BE-4B85-ABAE-EF7F686DE0E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0EC5285-BCE0-4B41-B944-F29A8BB2813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6B2EB1-7968-47F3-BE83-FDD9875AE30F}"/>
              </a:ext>
            </a:extLst>
          </p:cNvPr>
          <p:cNvSpPr>
            <a:spLocks noGrp="1"/>
          </p:cNvSpPr>
          <p:nvPr>
            <p:ph type="dt" sz="half" idx="10"/>
          </p:nvPr>
        </p:nvSpPr>
        <p:spPr/>
        <p:txBody>
          <a:bodyPr/>
          <a:lstStyle/>
          <a:p>
            <a:fld id="{EFDDE7F7-9603-44BC-AE8B-EA10FDB3B77A}" type="datetimeFigureOut">
              <a:rPr lang="en-US" smtClean="0"/>
              <a:t>8/8/2019</a:t>
            </a:fld>
            <a:endParaRPr lang="en-US"/>
          </a:p>
        </p:txBody>
      </p:sp>
      <p:sp>
        <p:nvSpPr>
          <p:cNvPr id="5" name="Footer Placeholder 4">
            <a:extLst>
              <a:ext uri="{FF2B5EF4-FFF2-40B4-BE49-F238E27FC236}">
                <a16:creationId xmlns:a16="http://schemas.microsoft.com/office/drawing/2014/main" id="{43D2BF74-DD85-4EBB-8BE2-815297C92F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1AC6D6-E2E2-41E0-883F-C4C497B31265}"/>
              </a:ext>
            </a:extLst>
          </p:cNvPr>
          <p:cNvSpPr>
            <a:spLocks noGrp="1"/>
          </p:cNvSpPr>
          <p:nvPr>
            <p:ph type="sldNum" sz="quarter" idx="12"/>
          </p:nvPr>
        </p:nvSpPr>
        <p:spPr/>
        <p:txBody>
          <a:bodyPr/>
          <a:lstStyle/>
          <a:p>
            <a:fld id="{CCC229FA-BA79-4B40-91A2-65580036BAE7}" type="slidenum">
              <a:rPr lang="en-US" smtClean="0"/>
              <a:t>‹#›</a:t>
            </a:fld>
            <a:endParaRPr lang="en-US"/>
          </a:p>
        </p:txBody>
      </p:sp>
    </p:spTree>
    <p:extLst>
      <p:ext uri="{BB962C8B-B14F-4D97-AF65-F5344CB8AC3E}">
        <p14:creationId xmlns:p14="http://schemas.microsoft.com/office/powerpoint/2010/main" val="29800853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E018462-5121-47FD-98EF-ECE76879EF6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BEF80A1-827F-4747-820C-8E8177AC3E1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180CF7-FF86-4CD9-9857-0B18DB26431B}"/>
              </a:ext>
            </a:extLst>
          </p:cNvPr>
          <p:cNvSpPr>
            <a:spLocks noGrp="1"/>
          </p:cNvSpPr>
          <p:nvPr>
            <p:ph type="dt" sz="half" idx="10"/>
          </p:nvPr>
        </p:nvSpPr>
        <p:spPr/>
        <p:txBody>
          <a:bodyPr/>
          <a:lstStyle/>
          <a:p>
            <a:fld id="{EFDDE7F7-9603-44BC-AE8B-EA10FDB3B77A}" type="datetimeFigureOut">
              <a:rPr lang="en-US" smtClean="0"/>
              <a:t>8/8/2019</a:t>
            </a:fld>
            <a:endParaRPr lang="en-US"/>
          </a:p>
        </p:txBody>
      </p:sp>
      <p:sp>
        <p:nvSpPr>
          <p:cNvPr id="5" name="Footer Placeholder 4">
            <a:extLst>
              <a:ext uri="{FF2B5EF4-FFF2-40B4-BE49-F238E27FC236}">
                <a16:creationId xmlns:a16="http://schemas.microsoft.com/office/drawing/2014/main" id="{C71F2ABC-8786-4112-82DC-ADFD54DB07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79CFF5-E2C2-4C2F-B88F-8534A7EEFB9E}"/>
              </a:ext>
            </a:extLst>
          </p:cNvPr>
          <p:cNvSpPr>
            <a:spLocks noGrp="1"/>
          </p:cNvSpPr>
          <p:nvPr>
            <p:ph type="sldNum" sz="quarter" idx="12"/>
          </p:nvPr>
        </p:nvSpPr>
        <p:spPr/>
        <p:txBody>
          <a:bodyPr/>
          <a:lstStyle/>
          <a:p>
            <a:fld id="{CCC229FA-BA79-4B40-91A2-65580036BAE7}" type="slidenum">
              <a:rPr lang="en-US" smtClean="0"/>
              <a:t>‹#›</a:t>
            </a:fld>
            <a:endParaRPr lang="en-US"/>
          </a:p>
        </p:txBody>
      </p:sp>
    </p:spTree>
    <p:extLst>
      <p:ext uri="{BB962C8B-B14F-4D97-AF65-F5344CB8AC3E}">
        <p14:creationId xmlns:p14="http://schemas.microsoft.com/office/powerpoint/2010/main" val="163078230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FDDE7F7-9603-44BC-AE8B-EA10FDB3B77A}" type="datetimeFigureOut">
              <a:rPr lang="en-US" smtClean="0"/>
              <a:t>8/8/2019</a:t>
            </a:fld>
            <a:endParaRPr lang="en-US"/>
          </a:p>
        </p:txBody>
      </p:sp>
      <p:sp>
        <p:nvSpPr>
          <p:cNvPr id="5" name="Footer Placeholder 4"/>
          <p:cNvSpPr>
            <a:spLocks noGrp="1"/>
          </p:cNvSpPr>
          <p:nvPr>
            <p:ph type="ftr" sz="quarter" idx="11"/>
          </p:nvPr>
        </p:nvSpPr>
        <p:spPr/>
        <p:txBody>
          <a:bodyPr/>
          <a:lstStyle/>
          <a:p>
            <a:endParaRPr lang="en-US"/>
          </a:p>
        </p:txBody>
      </p:sp>
      <p:sp>
        <p:nvSpPr>
          <p:cNvPr id="10" name="Rectangle 9"/>
          <p:cNvSpPr/>
          <p:nvPr userDrawn="1"/>
        </p:nvSpPr>
        <p:spPr>
          <a:xfrm>
            <a:off x="0" y="5670940"/>
            <a:ext cx="12192000" cy="1198605"/>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p>
        </p:txBody>
      </p:sp>
      <p:sp>
        <p:nvSpPr>
          <p:cNvPr id="11" name="Rectangle 10"/>
          <p:cNvSpPr/>
          <p:nvPr userDrawn="1"/>
        </p:nvSpPr>
        <p:spPr>
          <a:xfrm>
            <a:off x="0" y="5545569"/>
            <a:ext cx="12192000" cy="125371"/>
          </a:xfrm>
          <a:prstGeom prst="rect">
            <a:avLst/>
          </a:prstGeom>
          <a:solidFill>
            <a:srgbClr val="553278"/>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351" dirty="0"/>
          </a:p>
        </p:txBody>
      </p:sp>
      <p:sp>
        <p:nvSpPr>
          <p:cNvPr id="13" name="Text Placeholder 5"/>
          <p:cNvSpPr>
            <a:spLocks noGrp="1"/>
          </p:cNvSpPr>
          <p:nvPr>
            <p:ph type="body" sz="quarter" idx="13" hasCustomPrompt="1"/>
          </p:nvPr>
        </p:nvSpPr>
        <p:spPr>
          <a:xfrm>
            <a:off x="208546" y="6084115"/>
            <a:ext cx="2072529" cy="419100"/>
          </a:xfrm>
          <a:prstGeom prst="rect">
            <a:avLst/>
          </a:prstGeom>
        </p:spPr>
        <p:txBody>
          <a:bodyPr/>
          <a:lstStyle>
            <a:lvl1pPr marL="0" indent="0">
              <a:buNone/>
              <a:defRPr sz="1800">
                <a:solidFill>
                  <a:schemeClr val="bg1"/>
                </a:solidFill>
                <a:latin typeface="Arial" panose="020B0604020202020204" pitchFamily="34" charset="0"/>
                <a:cs typeface="Arial" panose="020B0604020202020204" pitchFamily="34" charset="0"/>
              </a:defRPr>
            </a:lvl1pPr>
          </a:lstStyle>
          <a:p>
            <a:pPr lvl="0"/>
            <a:r>
              <a:rPr lang="en-US" sz="1800" dirty="0">
                <a:latin typeface="Arial" panose="020B0604020202020204" pitchFamily="34" charset="0"/>
                <a:cs typeface="Arial" panose="020B0604020202020204" pitchFamily="34" charset="0"/>
              </a:rPr>
              <a:t>Month Year Here</a:t>
            </a:r>
            <a:endParaRPr lang="en-US" dirty="0"/>
          </a:p>
        </p:txBody>
      </p:sp>
      <p:sp>
        <p:nvSpPr>
          <p:cNvPr id="6" name="Text Placeholder 5"/>
          <p:cNvSpPr>
            <a:spLocks noGrp="1"/>
          </p:cNvSpPr>
          <p:nvPr>
            <p:ph type="body" sz="quarter" idx="14" hasCustomPrompt="1"/>
          </p:nvPr>
        </p:nvSpPr>
        <p:spPr>
          <a:xfrm>
            <a:off x="646383" y="1881578"/>
            <a:ext cx="6415088" cy="699391"/>
          </a:xfrm>
          <a:prstGeom prst="rect">
            <a:avLst/>
          </a:prstGeom>
        </p:spPr>
        <p:txBody>
          <a:bodyPr/>
          <a:lstStyle>
            <a:lvl1pPr marL="0" indent="0">
              <a:buNone/>
              <a:defRPr sz="4000" b="1" baseline="0">
                <a:solidFill>
                  <a:srgbClr val="002D73"/>
                </a:solidFill>
                <a:latin typeface="Arial" panose="020B0604020202020204" pitchFamily="34" charset="0"/>
                <a:cs typeface="Arial" panose="020B0604020202020204" pitchFamily="34" charset="0"/>
              </a:defRPr>
            </a:lvl1pPr>
          </a:lstStyle>
          <a:p>
            <a:pPr lvl="0"/>
            <a:r>
              <a:rPr lang="en-US" dirty="0"/>
              <a:t>Insert Title Here</a:t>
            </a:r>
          </a:p>
        </p:txBody>
      </p:sp>
      <p:sp>
        <p:nvSpPr>
          <p:cNvPr id="8" name="Text Placeholder 7"/>
          <p:cNvSpPr>
            <a:spLocks noGrp="1"/>
          </p:cNvSpPr>
          <p:nvPr>
            <p:ph type="body" sz="quarter" idx="15" hasCustomPrompt="1"/>
          </p:nvPr>
        </p:nvSpPr>
        <p:spPr>
          <a:xfrm>
            <a:off x="657226" y="2566988"/>
            <a:ext cx="4751388" cy="1498600"/>
          </a:xfrm>
          <a:prstGeom prst="rect">
            <a:avLst/>
          </a:prstGeom>
        </p:spPr>
        <p:txBody>
          <a:bodyPr/>
          <a:lstStyle>
            <a:lvl1pPr marL="0" indent="0">
              <a:buNone/>
              <a:defRPr sz="2800" b="1" baseline="0">
                <a:solidFill>
                  <a:srgbClr val="646666"/>
                </a:solidFill>
                <a:latin typeface="Arial" panose="020B0604020202020204" pitchFamily="34" charset="0"/>
                <a:cs typeface="Arial" panose="020B0604020202020204" pitchFamily="34" charset="0"/>
              </a:defRPr>
            </a:lvl1pPr>
          </a:lstStyle>
          <a:p>
            <a:pPr lvl="0"/>
            <a:r>
              <a:rPr lang="en-US" dirty="0"/>
              <a:t>Insert Subtitle Here</a:t>
            </a:r>
          </a:p>
        </p:txBody>
      </p:sp>
      <p:pic>
        <p:nvPicPr>
          <p:cNvPr id="14" name="Picture 13">
            <a:extLst>
              <a:ext uri="{FF2B5EF4-FFF2-40B4-BE49-F238E27FC236}">
                <a16:creationId xmlns:a16="http://schemas.microsoft.com/office/drawing/2014/main" id="{2DAD64C7-481B-49CF-A74C-25EC427C194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33401" y="361951"/>
            <a:ext cx="3196703" cy="813816"/>
          </a:xfrm>
          <a:prstGeom prst="rect">
            <a:avLst/>
          </a:prstGeom>
        </p:spPr>
      </p:pic>
    </p:spTree>
    <p:extLst>
      <p:ext uri="{BB962C8B-B14F-4D97-AF65-F5344CB8AC3E}">
        <p14:creationId xmlns:p14="http://schemas.microsoft.com/office/powerpoint/2010/main" val="16051993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200" y="773192"/>
            <a:ext cx="10515600" cy="1052434"/>
          </a:xfrm>
        </p:spPr>
        <p:txBody>
          <a:bodyPr/>
          <a:lstStyle>
            <a:lvl1pPr>
              <a:defRPr b="0">
                <a:solidFill>
                  <a:srgbClr val="503278"/>
                </a:solidFill>
                <a:latin typeface="+mj-lt"/>
              </a:defRPr>
            </a:lvl1pPr>
          </a:lstStyle>
          <a:p>
            <a:r>
              <a:rPr lang="en-US" b="1" dirty="0">
                <a:solidFill>
                  <a:srgbClr val="503278"/>
                </a:solidFill>
                <a:latin typeface="Arial" panose="020B0604020202020204" pitchFamily="34" charset="0"/>
                <a:cs typeface="Arial" panose="020B0604020202020204" pitchFamily="34" charset="0"/>
              </a:rPr>
              <a:t>Put Text Here</a:t>
            </a:r>
            <a:endParaRPr lang="en-US" dirty="0"/>
          </a:p>
        </p:txBody>
      </p:sp>
      <p:sp>
        <p:nvSpPr>
          <p:cNvPr id="3" name="Content Placeholder 2"/>
          <p:cNvSpPr>
            <a:spLocks noGrp="1"/>
          </p:cNvSpPr>
          <p:nvPr>
            <p:ph idx="1"/>
          </p:nvPr>
        </p:nvSpPr>
        <p:spPr>
          <a:xfrm>
            <a:off x="838200" y="1825625"/>
            <a:ext cx="10515600" cy="4351338"/>
          </a:xfrm>
          <a:prstGeom prst="rect">
            <a:avLst/>
          </a:prstGeom>
        </p:spPr>
        <p:txBody>
          <a:bodyPr/>
          <a:lstStyle>
            <a:lvl1pPr>
              <a:defRPr sz="2200">
                <a:solidFill>
                  <a:schemeClr val="tx1"/>
                </a:solidFill>
                <a:latin typeface="+mn-lt"/>
                <a:cs typeface="Arial" panose="020B0604020202020204" pitchFamily="34" charset="0"/>
              </a:defRPr>
            </a:lvl1pPr>
            <a:lvl2pPr>
              <a:defRPr sz="2200">
                <a:solidFill>
                  <a:schemeClr val="tx1"/>
                </a:solidFill>
                <a:latin typeface="+mn-lt"/>
                <a:cs typeface="Arial" panose="020B0604020202020204" pitchFamily="34" charset="0"/>
              </a:defRPr>
            </a:lvl2pPr>
            <a:lvl3pPr>
              <a:defRPr sz="2200">
                <a:solidFill>
                  <a:schemeClr val="tx1"/>
                </a:solidFill>
                <a:latin typeface="+mn-lt"/>
                <a:cs typeface="Arial" panose="020B0604020202020204" pitchFamily="34" charset="0"/>
              </a:defRPr>
            </a:lvl3pPr>
            <a:lvl4pPr>
              <a:defRPr sz="2200">
                <a:solidFill>
                  <a:schemeClr val="tx1"/>
                </a:solidFill>
                <a:latin typeface="+mn-lt"/>
                <a:cs typeface="Arial" panose="020B0604020202020204" pitchFamily="34" charset="0"/>
              </a:defRPr>
            </a:lvl4pPr>
            <a:lvl5pPr>
              <a:defRPr sz="2200">
                <a:solidFill>
                  <a:schemeClr val="tx1"/>
                </a:solidFill>
                <a:latin typeface="+mn-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endParaRPr lang="en-US"/>
          </a:p>
        </p:txBody>
      </p:sp>
      <p:sp>
        <p:nvSpPr>
          <p:cNvPr id="7" name="Rectangle 6"/>
          <p:cNvSpPr/>
          <p:nvPr userDrawn="1"/>
        </p:nvSpPr>
        <p:spPr>
          <a:xfrm>
            <a:off x="0" y="156100"/>
            <a:ext cx="12192000" cy="389652"/>
          </a:xfrm>
          <a:prstGeom prst="rect">
            <a:avLst/>
          </a:prstGeom>
          <a:solidFill>
            <a:srgbClr val="50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2B800"/>
              </a:solidFill>
            </a:endParaRPr>
          </a:p>
        </p:txBody>
      </p:sp>
      <p:sp>
        <p:nvSpPr>
          <p:cNvPr id="8" name="Rectangle 7"/>
          <p:cNvSpPr/>
          <p:nvPr userDrawn="1"/>
        </p:nvSpPr>
        <p:spPr>
          <a:xfrm>
            <a:off x="0" y="15"/>
            <a:ext cx="12192000" cy="156085"/>
          </a:xfrm>
          <a:prstGeom prst="rect">
            <a:avLst/>
          </a:prstGeom>
          <a:solidFill>
            <a:srgbClr val="F2B80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9" name="Picture 8"/>
          <p:cNvPicPr/>
          <p:nvPr userDrawn="1"/>
        </p:nvPicPr>
        <p:blipFill>
          <a:blip r:embed="rId2" cstate="print">
            <a:extLst>
              <a:ext uri="{28A0092B-C50C-407E-A947-70E740481C1C}">
                <a14:useLocalDpi xmlns:a14="http://schemas.microsoft.com/office/drawing/2010/main" val="0"/>
              </a:ext>
            </a:extLst>
          </a:blip>
          <a:stretch>
            <a:fillRect/>
          </a:stretch>
        </p:blipFill>
        <p:spPr>
          <a:xfrm>
            <a:off x="10159999" y="6352627"/>
            <a:ext cx="1954776" cy="439658"/>
          </a:xfrm>
          <a:prstGeom prst="rect">
            <a:avLst/>
          </a:prstGeom>
        </p:spPr>
      </p:pic>
      <p:sp>
        <p:nvSpPr>
          <p:cNvPr id="6" name="Content Placeholder 5"/>
          <p:cNvSpPr>
            <a:spLocks noGrp="1"/>
          </p:cNvSpPr>
          <p:nvPr>
            <p:ph sz="quarter" idx="12" hasCustomPrompt="1"/>
          </p:nvPr>
        </p:nvSpPr>
        <p:spPr>
          <a:xfrm>
            <a:off x="231775" y="155575"/>
            <a:ext cx="3806825" cy="390525"/>
          </a:xfrm>
          <a:prstGeom prst="rect">
            <a:avLst/>
          </a:prstGeom>
        </p:spPr>
        <p:txBody>
          <a:bodyPr/>
          <a:lstStyle>
            <a:lvl1pPr marL="0" indent="0">
              <a:buNone/>
              <a:defRPr sz="1600" baseline="0">
                <a:solidFill>
                  <a:schemeClr val="bg1"/>
                </a:solidFill>
              </a:defRPr>
            </a:lvl1pPr>
          </a:lstStyle>
          <a:p>
            <a:pPr lvl="0"/>
            <a:r>
              <a:rPr lang="en-US" dirty="0"/>
              <a:t>Put Date Here</a:t>
            </a:r>
          </a:p>
        </p:txBody>
      </p:sp>
      <p:sp>
        <p:nvSpPr>
          <p:cNvPr id="4" name="TextBox 3"/>
          <p:cNvSpPr txBox="1"/>
          <p:nvPr userDrawn="1"/>
        </p:nvSpPr>
        <p:spPr>
          <a:xfrm>
            <a:off x="8621486" y="185719"/>
            <a:ext cx="3336052" cy="338554"/>
          </a:xfrm>
          <a:prstGeom prst="rect">
            <a:avLst/>
          </a:prstGeom>
          <a:noFill/>
        </p:spPr>
        <p:txBody>
          <a:bodyPr wrap="square" rtlCol="0">
            <a:spAutoFit/>
          </a:bodyPr>
          <a:lstStyle/>
          <a:p>
            <a:pPr algn="r"/>
            <a:fld id="{A9B235A3-0D85-4059-91E2-0DDBFD540D92}" type="slidenum">
              <a:rPr lang="en-US" sz="1600" smtClean="0">
                <a:solidFill>
                  <a:schemeClr val="bg1"/>
                </a:solidFill>
              </a:rPr>
              <a:t>‹#›</a:t>
            </a:fld>
            <a:endParaRPr lang="en-US" sz="1600" dirty="0">
              <a:solidFill>
                <a:schemeClr val="bg1"/>
              </a:solidFill>
            </a:endParaRPr>
          </a:p>
        </p:txBody>
      </p:sp>
    </p:spTree>
    <p:extLst>
      <p:ext uri="{BB962C8B-B14F-4D97-AF65-F5344CB8AC3E}">
        <p14:creationId xmlns:p14="http://schemas.microsoft.com/office/powerpoint/2010/main" val="799532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838200" y="1825625"/>
            <a:ext cx="5181600" cy="4351339"/>
          </a:xfrm>
          <a:prstGeom prst="rect">
            <a:avLst/>
          </a:prstGeom>
        </p:spPr>
        <p:txBody>
          <a:bodyPr/>
          <a:lstStyle>
            <a:lvl1pPr>
              <a:defRPr sz="2200">
                <a:solidFill>
                  <a:srgbClr val="646464"/>
                </a:solidFill>
                <a:latin typeface="+mn-lt"/>
                <a:cs typeface="Arial" panose="020B0604020202020204" pitchFamily="34" charset="0"/>
              </a:defRPr>
            </a:lvl1pPr>
            <a:lvl2pPr>
              <a:defRPr sz="2200">
                <a:solidFill>
                  <a:srgbClr val="646464"/>
                </a:solidFill>
                <a:latin typeface="+mn-lt"/>
                <a:cs typeface="Arial" panose="020B0604020202020204" pitchFamily="34" charset="0"/>
              </a:defRPr>
            </a:lvl2pPr>
            <a:lvl3pPr>
              <a:defRPr sz="2200">
                <a:solidFill>
                  <a:srgbClr val="646464"/>
                </a:solidFill>
                <a:latin typeface="+mn-lt"/>
                <a:cs typeface="Arial" panose="020B0604020202020204" pitchFamily="34" charset="0"/>
              </a:defRPr>
            </a:lvl3pPr>
            <a:lvl4pPr>
              <a:defRPr sz="2200">
                <a:solidFill>
                  <a:srgbClr val="646464"/>
                </a:solidFill>
                <a:latin typeface="+mn-lt"/>
                <a:cs typeface="Arial" panose="020B0604020202020204" pitchFamily="34" charset="0"/>
              </a:defRPr>
            </a:lvl4pPr>
            <a:lvl5pPr>
              <a:defRPr sz="2200">
                <a:solidFill>
                  <a:srgbClr val="646464"/>
                </a:solidFill>
                <a:latin typeface="+mn-lt"/>
                <a:cs typeface="Arial" panose="020B0604020202020204" pitchFamily="34" charset="0"/>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172200" y="1825625"/>
            <a:ext cx="5181600" cy="4351339"/>
          </a:xfrm>
          <a:prstGeom prst="rect">
            <a:avLst/>
          </a:prstGeom>
        </p:spPr>
        <p:txBody>
          <a:bodyPr/>
          <a:lstStyle>
            <a:lvl1pPr>
              <a:defRPr sz="2200">
                <a:solidFill>
                  <a:srgbClr val="646464"/>
                </a:solidFill>
                <a:latin typeface="Arial" panose="020B0604020202020204" pitchFamily="34" charset="0"/>
                <a:cs typeface="Arial" panose="020B0604020202020204" pitchFamily="34" charset="0"/>
              </a:defRPr>
            </a:lvl1pPr>
            <a:lvl2pPr>
              <a:defRPr sz="2200">
                <a:solidFill>
                  <a:srgbClr val="646464"/>
                </a:solidFill>
                <a:latin typeface="Arial" panose="020B0604020202020204" pitchFamily="34" charset="0"/>
                <a:cs typeface="Arial" panose="020B0604020202020204" pitchFamily="34" charset="0"/>
              </a:defRPr>
            </a:lvl2pPr>
            <a:lvl3pPr>
              <a:defRPr sz="2200">
                <a:solidFill>
                  <a:srgbClr val="646464"/>
                </a:solidFill>
                <a:latin typeface="Arial" panose="020B0604020202020204" pitchFamily="34" charset="0"/>
                <a:cs typeface="Arial" panose="020B0604020202020204" pitchFamily="34" charset="0"/>
              </a:defRPr>
            </a:lvl3pPr>
            <a:lvl4pPr>
              <a:defRPr sz="2200">
                <a:solidFill>
                  <a:srgbClr val="646464"/>
                </a:solidFill>
                <a:latin typeface="Arial" panose="020B0604020202020204" pitchFamily="34" charset="0"/>
                <a:cs typeface="Arial" panose="020B0604020202020204" pitchFamily="34" charset="0"/>
              </a:defRPr>
            </a:lvl4pPr>
            <a:lvl5pPr>
              <a:defRPr sz="2200">
                <a:solidFill>
                  <a:srgbClr val="646464"/>
                </a:solidFill>
                <a:latin typeface="Arial" panose="020B0604020202020204" pitchFamily="34" charset="0"/>
                <a:cs typeface="Arial" panose="020B0604020202020204" pitchFamily="34" charset="0"/>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7"/>
          <p:cNvSpPr/>
          <p:nvPr userDrawn="1"/>
        </p:nvSpPr>
        <p:spPr>
          <a:xfrm>
            <a:off x="0" y="136526"/>
            <a:ext cx="12192000" cy="389652"/>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rgbClr val="F2B800"/>
              </a:solidFill>
            </a:endParaRPr>
          </a:p>
        </p:txBody>
      </p:sp>
      <p:sp>
        <p:nvSpPr>
          <p:cNvPr id="9" name="Rectangle 8"/>
          <p:cNvSpPr/>
          <p:nvPr userDrawn="1"/>
        </p:nvSpPr>
        <p:spPr>
          <a:xfrm>
            <a:off x="0" y="16"/>
            <a:ext cx="12192000" cy="156085"/>
          </a:xfrm>
          <a:prstGeom prst="rect">
            <a:avLst/>
          </a:prstGeom>
          <a:solidFill>
            <a:srgbClr val="553278"/>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351"/>
          </a:p>
        </p:txBody>
      </p:sp>
      <p:sp>
        <p:nvSpPr>
          <p:cNvPr id="13" name="TextBox 12"/>
          <p:cNvSpPr txBox="1"/>
          <p:nvPr userDrawn="1"/>
        </p:nvSpPr>
        <p:spPr>
          <a:xfrm>
            <a:off x="8621487" y="185720"/>
            <a:ext cx="3336052" cy="338554"/>
          </a:xfrm>
          <a:prstGeom prst="rect">
            <a:avLst/>
          </a:prstGeom>
          <a:noFill/>
        </p:spPr>
        <p:txBody>
          <a:bodyPr wrap="square" rtlCol="0">
            <a:spAutoFit/>
          </a:bodyPr>
          <a:lstStyle/>
          <a:p>
            <a:pPr algn="r"/>
            <a:fld id="{A9B235A3-0D85-4059-91E2-0DDBFD540D92}" type="slidenum">
              <a:rPr lang="en-US" sz="1600" smtClean="0">
                <a:solidFill>
                  <a:schemeClr val="bg1"/>
                </a:solidFill>
              </a:rPr>
              <a:t>‹#›</a:t>
            </a:fld>
            <a:endParaRPr lang="en-US" sz="1600" dirty="0">
              <a:solidFill>
                <a:schemeClr val="bg1"/>
              </a:solidFill>
            </a:endParaRPr>
          </a:p>
        </p:txBody>
      </p:sp>
      <p:sp>
        <p:nvSpPr>
          <p:cNvPr id="19" name="Footer Placeholder 4">
            <a:extLst>
              <a:ext uri="{FF2B5EF4-FFF2-40B4-BE49-F238E27FC236}">
                <a16:creationId xmlns:a16="http://schemas.microsoft.com/office/drawing/2014/main" id="{17190EAA-2E71-4661-B36F-913B80CF28BC}"/>
              </a:ext>
            </a:extLst>
          </p:cNvPr>
          <p:cNvSpPr>
            <a:spLocks noGrp="1"/>
          </p:cNvSpPr>
          <p:nvPr>
            <p:ph type="ftr" sz="quarter" idx="11"/>
          </p:nvPr>
        </p:nvSpPr>
        <p:spPr>
          <a:xfrm>
            <a:off x="4038600" y="6356351"/>
            <a:ext cx="4114800" cy="365125"/>
          </a:xfrm>
        </p:spPr>
        <p:txBody>
          <a:bodyPr/>
          <a:lstStyle/>
          <a:p>
            <a:endParaRPr lang="en-US"/>
          </a:p>
        </p:txBody>
      </p:sp>
      <p:pic>
        <p:nvPicPr>
          <p:cNvPr id="20" name="Picture 19">
            <a:extLst>
              <a:ext uri="{FF2B5EF4-FFF2-40B4-BE49-F238E27FC236}">
                <a16:creationId xmlns:a16="http://schemas.microsoft.com/office/drawing/2014/main" id="{99588993-1278-41F7-8D6A-F2CF2D232F8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52205" y="6202167"/>
            <a:ext cx="2039867" cy="519309"/>
          </a:xfrm>
          <a:prstGeom prst="rect">
            <a:avLst/>
          </a:prstGeom>
        </p:spPr>
      </p:pic>
      <p:sp>
        <p:nvSpPr>
          <p:cNvPr id="21" name="Text Placeholder 5">
            <a:extLst>
              <a:ext uri="{FF2B5EF4-FFF2-40B4-BE49-F238E27FC236}">
                <a16:creationId xmlns:a16="http://schemas.microsoft.com/office/drawing/2014/main" id="{D76F3C43-735A-48A4-B276-4AFD124DF193}"/>
              </a:ext>
            </a:extLst>
          </p:cNvPr>
          <p:cNvSpPr>
            <a:spLocks noGrp="1"/>
          </p:cNvSpPr>
          <p:nvPr>
            <p:ph type="body" sz="quarter" idx="14" hasCustomPrompt="1"/>
          </p:nvPr>
        </p:nvSpPr>
        <p:spPr>
          <a:xfrm>
            <a:off x="838201" y="6329363"/>
            <a:ext cx="2072529" cy="419100"/>
          </a:xfrm>
          <a:prstGeom prst="rect">
            <a:avLst/>
          </a:prstGeom>
        </p:spPr>
        <p:txBody>
          <a:bodyPr/>
          <a:lstStyle>
            <a:lvl1pPr marL="0" indent="0">
              <a:buNone/>
              <a:defRPr sz="1800">
                <a:solidFill>
                  <a:srgbClr val="002D73"/>
                </a:solidFill>
                <a:latin typeface="Arial" panose="020B0604020202020204" pitchFamily="34" charset="0"/>
                <a:cs typeface="Arial" panose="020B0604020202020204" pitchFamily="34" charset="0"/>
              </a:defRPr>
            </a:lvl1pPr>
          </a:lstStyle>
          <a:p>
            <a:pPr lvl="0"/>
            <a:r>
              <a:rPr lang="en-US" sz="1800" dirty="0">
                <a:latin typeface="Arial" panose="020B0604020202020204" pitchFamily="34" charset="0"/>
                <a:cs typeface="Arial" panose="020B0604020202020204" pitchFamily="34" charset="0"/>
              </a:rPr>
              <a:t>Month Year Here</a:t>
            </a:r>
            <a:endParaRPr lang="en-US" dirty="0"/>
          </a:p>
        </p:txBody>
      </p:sp>
      <p:sp>
        <p:nvSpPr>
          <p:cNvPr id="22" name="Title 21">
            <a:extLst>
              <a:ext uri="{FF2B5EF4-FFF2-40B4-BE49-F238E27FC236}">
                <a16:creationId xmlns:a16="http://schemas.microsoft.com/office/drawing/2014/main" id="{16B6460E-3594-4A6B-9E12-BCD97BC532E8}"/>
              </a:ext>
            </a:extLst>
          </p:cNvPr>
          <p:cNvSpPr>
            <a:spLocks noGrp="1"/>
          </p:cNvSpPr>
          <p:nvPr>
            <p:ph type="title" hasCustomPrompt="1"/>
          </p:nvPr>
        </p:nvSpPr>
        <p:spPr>
          <a:xfrm>
            <a:off x="839789" y="703662"/>
            <a:ext cx="10514012" cy="1240535"/>
          </a:xfrm>
        </p:spPr>
        <p:txBody>
          <a:bodyPr/>
          <a:lstStyle>
            <a:lvl1pPr>
              <a:defRPr b="1">
                <a:solidFill>
                  <a:srgbClr val="002D73"/>
                </a:solidFill>
              </a:defRPr>
            </a:lvl1pPr>
          </a:lstStyle>
          <a:p>
            <a:r>
              <a:rPr lang="en-US" dirty="0"/>
              <a:t>Insert Slide Heading Here</a:t>
            </a:r>
          </a:p>
        </p:txBody>
      </p:sp>
    </p:spTree>
    <p:extLst>
      <p:ext uri="{BB962C8B-B14F-4D97-AF65-F5344CB8AC3E}">
        <p14:creationId xmlns:p14="http://schemas.microsoft.com/office/powerpoint/2010/main" val="568962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200" b="1">
                <a:solidFill>
                  <a:srgbClr val="002D73"/>
                </a:solidFill>
                <a:latin typeface="Arial" panose="020B0604020202020204" pitchFamily="34" charset="0"/>
                <a:cs typeface="Arial" panose="020B0604020202020204" pitchFamily="34"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Click to edit Master text styles</a:t>
            </a:r>
          </a:p>
        </p:txBody>
      </p:sp>
      <p:sp>
        <p:nvSpPr>
          <p:cNvPr id="4" name="Content Placeholder 3"/>
          <p:cNvSpPr>
            <a:spLocks noGrp="1"/>
          </p:cNvSpPr>
          <p:nvPr>
            <p:ph sz="half" idx="2" hasCustomPrompt="1"/>
          </p:nvPr>
        </p:nvSpPr>
        <p:spPr>
          <a:xfrm>
            <a:off x="839789" y="2505075"/>
            <a:ext cx="5157787" cy="3684588"/>
          </a:xfrm>
          <a:prstGeom prst="rect">
            <a:avLst/>
          </a:prstGeom>
        </p:spPr>
        <p:txBody>
          <a:bodyPr/>
          <a:lstStyle>
            <a:lvl1pPr>
              <a:defRPr sz="2200">
                <a:solidFill>
                  <a:srgbClr val="646464"/>
                </a:solidFill>
                <a:latin typeface="Arial" panose="020B0604020202020204" pitchFamily="34" charset="0"/>
                <a:cs typeface="Arial" panose="020B0604020202020204" pitchFamily="34" charset="0"/>
              </a:defRPr>
            </a:lvl1pPr>
            <a:lvl2pPr>
              <a:defRPr sz="2200">
                <a:solidFill>
                  <a:srgbClr val="646464"/>
                </a:solidFill>
                <a:latin typeface="Arial" panose="020B0604020202020204" pitchFamily="34" charset="0"/>
                <a:cs typeface="Arial" panose="020B0604020202020204" pitchFamily="34" charset="0"/>
              </a:defRPr>
            </a:lvl2pPr>
            <a:lvl3pPr>
              <a:defRPr sz="2200">
                <a:solidFill>
                  <a:srgbClr val="646464"/>
                </a:solidFill>
                <a:latin typeface="Arial" panose="020B0604020202020204" pitchFamily="34" charset="0"/>
                <a:cs typeface="Arial" panose="020B0604020202020204" pitchFamily="34" charset="0"/>
              </a:defRPr>
            </a:lvl3pPr>
            <a:lvl4pPr>
              <a:defRPr sz="2200">
                <a:solidFill>
                  <a:srgbClr val="646464"/>
                </a:solidFill>
                <a:latin typeface="Arial" panose="020B0604020202020204" pitchFamily="34" charset="0"/>
                <a:cs typeface="Arial" panose="020B0604020202020204" pitchFamily="34" charset="0"/>
              </a:defRPr>
            </a:lvl4pPr>
            <a:lvl5pPr>
              <a:defRPr sz="2200">
                <a:solidFill>
                  <a:srgbClr val="646464"/>
                </a:solidFill>
                <a:latin typeface="Arial" panose="020B0604020202020204" pitchFamily="34" charset="0"/>
                <a:cs typeface="Arial" panose="020B0604020202020204" pitchFamily="34" charset="0"/>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1" y="1681163"/>
            <a:ext cx="5183188" cy="823912"/>
          </a:xfrm>
          <a:prstGeom prst="rect">
            <a:avLst/>
          </a:prstGeom>
        </p:spPr>
        <p:txBody>
          <a:bodyPr anchor="b"/>
          <a:lstStyle>
            <a:lvl1pPr marL="0" indent="0">
              <a:buNone/>
              <a:defRPr sz="2200" b="1">
                <a:solidFill>
                  <a:srgbClr val="002D73"/>
                </a:solidFill>
                <a:latin typeface="Arial" panose="020B0604020202020204" pitchFamily="34" charset="0"/>
                <a:cs typeface="Arial" panose="020B0604020202020204" pitchFamily="34"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Click to edit Master text styles</a:t>
            </a:r>
          </a:p>
        </p:txBody>
      </p:sp>
      <p:sp>
        <p:nvSpPr>
          <p:cNvPr id="6" name="Content Placeholder 5"/>
          <p:cNvSpPr>
            <a:spLocks noGrp="1"/>
          </p:cNvSpPr>
          <p:nvPr>
            <p:ph sz="quarter" idx="4" hasCustomPrompt="1"/>
          </p:nvPr>
        </p:nvSpPr>
        <p:spPr>
          <a:xfrm>
            <a:off x="6172201" y="2505075"/>
            <a:ext cx="5183188" cy="3684588"/>
          </a:xfrm>
          <a:prstGeom prst="rect">
            <a:avLst/>
          </a:prstGeom>
        </p:spPr>
        <p:txBody>
          <a:bodyPr/>
          <a:lstStyle>
            <a:lvl1pPr>
              <a:defRPr sz="2200">
                <a:solidFill>
                  <a:srgbClr val="646464"/>
                </a:solidFill>
                <a:latin typeface="Arial" panose="020B0604020202020204" pitchFamily="34" charset="0"/>
                <a:cs typeface="Arial" panose="020B0604020202020204" pitchFamily="34" charset="0"/>
              </a:defRPr>
            </a:lvl1pPr>
            <a:lvl2pPr>
              <a:defRPr sz="2200">
                <a:solidFill>
                  <a:srgbClr val="646464"/>
                </a:solidFill>
                <a:latin typeface="Arial" panose="020B0604020202020204" pitchFamily="34" charset="0"/>
                <a:cs typeface="Arial" panose="020B0604020202020204" pitchFamily="34" charset="0"/>
              </a:defRPr>
            </a:lvl2pPr>
            <a:lvl3pPr>
              <a:defRPr sz="2200">
                <a:solidFill>
                  <a:srgbClr val="646464"/>
                </a:solidFill>
                <a:latin typeface="Arial" panose="020B0604020202020204" pitchFamily="34" charset="0"/>
                <a:cs typeface="Arial" panose="020B0604020202020204" pitchFamily="34" charset="0"/>
              </a:defRPr>
            </a:lvl3pPr>
            <a:lvl4pPr>
              <a:defRPr sz="2200">
                <a:solidFill>
                  <a:srgbClr val="646464"/>
                </a:solidFill>
                <a:latin typeface="Arial" panose="020B0604020202020204" pitchFamily="34" charset="0"/>
                <a:cs typeface="Arial" panose="020B0604020202020204" pitchFamily="34" charset="0"/>
              </a:defRPr>
            </a:lvl4pPr>
            <a:lvl5pPr>
              <a:defRPr sz="2200">
                <a:solidFill>
                  <a:srgbClr val="646464"/>
                </a:solidFill>
                <a:latin typeface="Arial" panose="020B0604020202020204" pitchFamily="34" charset="0"/>
                <a:cs typeface="Arial" panose="020B0604020202020204" pitchFamily="34" charset="0"/>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9"/>
          <p:cNvSpPr/>
          <p:nvPr userDrawn="1"/>
        </p:nvSpPr>
        <p:spPr>
          <a:xfrm>
            <a:off x="0" y="156101"/>
            <a:ext cx="12192000" cy="389652"/>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rgbClr val="F2B800"/>
              </a:solidFill>
            </a:endParaRPr>
          </a:p>
        </p:txBody>
      </p:sp>
      <p:sp>
        <p:nvSpPr>
          <p:cNvPr id="11" name="Rectangle 10"/>
          <p:cNvSpPr/>
          <p:nvPr userDrawn="1"/>
        </p:nvSpPr>
        <p:spPr>
          <a:xfrm>
            <a:off x="0" y="16"/>
            <a:ext cx="12192000" cy="156085"/>
          </a:xfrm>
          <a:prstGeom prst="rect">
            <a:avLst/>
          </a:prstGeom>
          <a:solidFill>
            <a:srgbClr val="553278"/>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351"/>
          </a:p>
        </p:txBody>
      </p:sp>
      <p:sp>
        <p:nvSpPr>
          <p:cNvPr id="15" name="TextBox 14"/>
          <p:cNvSpPr txBox="1"/>
          <p:nvPr userDrawn="1"/>
        </p:nvSpPr>
        <p:spPr>
          <a:xfrm>
            <a:off x="8621487" y="185720"/>
            <a:ext cx="3336052" cy="338554"/>
          </a:xfrm>
          <a:prstGeom prst="rect">
            <a:avLst/>
          </a:prstGeom>
          <a:noFill/>
        </p:spPr>
        <p:txBody>
          <a:bodyPr wrap="square" rtlCol="0">
            <a:spAutoFit/>
          </a:bodyPr>
          <a:lstStyle/>
          <a:p>
            <a:pPr algn="r"/>
            <a:fld id="{A9B235A3-0D85-4059-91E2-0DDBFD540D92}" type="slidenum">
              <a:rPr lang="en-US" sz="1600" smtClean="0">
                <a:solidFill>
                  <a:schemeClr val="bg1"/>
                </a:solidFill>
              </a:rPr>
              <a:t>‹#›</a:t>
            </a:fld>
            <a:endParaRPr lang="en-US" sz="1600" dirty="0">
              <a:solidFill>
                <a:schemeClr val="bg1"/>
              </a:solidFill>
            </a:endParaRPr>
          </a:p>
        </p:txBody>
      </p:sp>
      <p:sp>
        <p:nvSpPr>
          <p:cNvPr id="19" name="Footer Placeholder 4">
            <a:extLst>
              <a:ext uri="{FF2B5EF4-FFF2-40B4-BE49-F238E27FC236}">
                <a16:creationId xmlns:a16="http://schemas.microsoft.com/office/drawing/2014/main" id="{86FC284D-8233-414E-9006-CF1269F44E31}"/>
              </a:ext>
            </a:extLst>
          </p:cNvPr>
          <p:cNvSpPr>
            <a:spLocks noGrp="1"/>
          </p:cNvSpPr>
          <p:nvPr>
            <p:ph type="ftr" sz="quarter" idx="11"/>
          </p:nvPr>
        </p:nvSpPr>
        <p:spPr>
          <a:xfrm>
            <a:off x="4038600" y="6356351"/>
            <a:ext cx="4114800" cy="365125"/>
          </a:xfrm>
        </p:spPr>
        <p:txBody>
          <a:bodyPr/>
          <a:lstStyle/>
          <a:p>
            <a:endParaRPr lang="en-US"/>
          </a:p>
        </p:txBody>
      </p:sp>
      <p:pic>
        <p:nvPicPr>
          <p:cNvPr id="20" name="Picture 19">
            <a:extLst>
              <a:ext uri="{FF2B5EF4-FFF2-40B4-BE49-F238E27FC236}">
                <a16:creationId xmlns:a16="http://schemas.microsoft.com/office/drawing/2014/main" id="{6AD43FBA-F711-4AEB-B21E-D6F29036BC3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52205" y="6202167"/>
            <a:ext cx="2039867" cy="519309"/>
          </a:xfrm>
          <a:prstGeom prst="rect">
            <a:avLst/>
          </a:prstGeom>
        </p:spPr>
      </p:pic>
      <p:sp>
        <p:nvSpPr>
          <p:cNvPr id="21" name="Text Placeholder 5">
            <a:extLst>
              <a:ext uri="{FF2B5EF4-FFF2-40B4-BE49-F238E27FC236}">
                <a16:creationId xmlns:a16="http://schemas.microsoft.com/office/drawing/2014/main" id="{FAF53FB9-4538-40C3-80E7-40F31338491B}"/>
              </a:ext>
            </a:extLst>
          </p:cNvPr>
          <p:cNvSpPr>
            <a:spLocks noGrp="1"/>
          </p:cNvSpPr>
          <p:nvPr>
            <p:ph type="body" sz="quarter" idx="14" hasCustomPrompt="1"/>
          </p:nvPr>
        </p:nvSpPr>
        <p:spPr>
          <a:xfrm>
            <a:off x="838201" y="6319333"/>
            <a:ext cx="2072529" cy="419100"/>
          </a:xfrm>
          <a:prstGeom prst="rect">
            <a:avLst/>
          </a:prstGeom>
        </p:spPr>
        <p:txBody>
          <a:bodyPr/>
          <a:lstStyle>
            <a:lvl1pPr marL="0" indent="0">
              <a:buNone/>
              <a:defRPr sz="1800">
                <a:solidFill>
                  <a:srgbClr val="002D73"/>
                </a:solidFill>
                <a:latin typeface="Arial" panose="020B0604020202020204" pitchFamily="34" charset="0"/>
                <a:cs typeface="Arial" panose="020B0604020202020204" pitchFamily="34" charset="0"/>
              </a:defRPr>
            </a:lvl1pPr>
          </a:lstStyle>
          <a:p>
            <a:pPr lvl="0"/>
            <a:r>
              <a:rPr lang="en-US" sz="1800" dirty="0">
                <a:latin typeface="Arial" panose="020B0604020202020204" pitchFamily="34" charset="0"/>
                <a:cs typeface="Arial" panose="020B0604020202020204" pitchFamily="34" charset="0"/>
              </a:rPr>
              <a:t>Month Year Here</a:t>
            </a:r>
            <a:endParaRPr lang="en-US" dirty="0"/>
          </a:p>
        </p:txBody>
      </p:sp>
      <p:sp>
        <p:nvSpPr>
          <p:cNvPr id="23" name="Title 21">
            <a:extLst>
              <a:ext uri="{FF2B5EF4-FFF2-40B4-BE49-F238E27FC236}">
                <a16:creationId xmlns:a16="http://schemas.microsoft.com/office/drawing/2014/main" id="{064A05D1-1C4F-42A8-83FF-318228317715}"/>
              </a:ext>
            </a:extLst>
          </p:cNvPr>
          <p:cNvSpPr>
            <a:spLocks noGrp="1"/>
          </p:cNvSpPr>
          <p:nvPr>
            <p:ph type="title" hasCustomPrompt="1"/>
          </p:nvPr>
        </p:nvSpPr>
        <p:spPr>
          <a:xfrm>
            <a:off x="838995" y="579439"/>
            <a:ext cx="10514012" cy="1240535"/>
          </a:xfrm>
        </p:spPr>
        <p:txBody>
          <a:bodyPr/>
          <a:lstStyle>
            <a:lvl1pPr>
              <a:defRPr b="1">
                <a:solidFill>
                  <a:srgbClr val="002D73"/>
                </a:solidFill>
              </a:defRPr>
            </a:lvl1pPr>
          </a:lstStyle>
          <a:p>
            <a:r>
              <a:rPr lang="en-US" dirty="0"/>
              <a:t>Insert Slide Heading Here</a:t>
            </a:r>
          </a:p>
        </p:txBody>
      </p:sp>
    </p:spTree>
    <p:extLst>
      <p:ext uri="{BB962C8B-B14F-4D97-AF65-F5344CB8AC3E}">
        <p14:creationId xmlns:p14="http://schemas.microsoft.com/office/powerpoint/2010/main" val="2842129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156101"/>
            <a:ext cx="12192000" cy="389652"/>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rgbClr val="F2B800"/>
              </a:solidFill>
            </a:endParaRPr>
          </a:p>
        </p:txBody>
      </p:sp>
      <p:sp>
        <p:nvSpPr>
          <p:cNvPr id="7" name="Rectangle 6"/>
          <p:cNvSpPr/>
          <p:nvPr userDrawn="1"/>
        </p:nvSpPr>
        <p:spPr>
          <a:xfrm>
            <a:off x="0" y="16"/>
            <a:ext cx="12192000" cy="156085"/>
          </a:xfrm>
          <a:prstGeom prst="rect">
            <a:avLst/>
          </a:prstGeom>
          <a:solidFill>
            <a:srgbClr val="553278"/>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351"/>
          </a:p>
        </p:txBody>
      </p:sp>
      <p:sp>
        <p:nvSpPr>
          <p:cNvPr id="11" name="TextBox 10"/>
          <p:cNvSpPr txBox="1"/>
          <p:nvPr userDrawn="1"/>
        </p:nvSpPr>
        <p:spPr>
          <a:xfrm>
            <a:off x="8621487" y="185720"/>
            <a:ext cx="3336052" cy="338554"/>
          </a:xfrm>
          <a:prstGeom prst="rect">
            <a:avLst/>
          </a:prstGeom>
          <a:noFill/>
        </p:spPr>
        <p:txBody>
          <a:bodyPr wrap="square" rtlCol="0">
            <a:spAutoFit/>
          </a:bodyPr>
          <a:lstStyle/>
          <a:p>
            <a:pPr algn="r"/>
            <a:fld id="{A9B235A3-0D85-4059-91E2-0DDBFD540D92}" type="slidenum">
              <a:rPr lang="en-US" sz="1600" smtClean="0">
                <a:solidFill>
                  <a:schemeClr val="bg1"/>
                </a:solidFill>
              </a:rPr>
              <a:t>‹#›</a:t>
            </a:fld>
            <a:endParaRPr lang="en-US" sz="1600" dirty="0">
              <a:solidFill>
                <a:schemeClr val="bg1"/>
              </a:solidFill>
            </a:endParaRPr>
          </a:p>
        </p:txBody>
      </p:sp>
      <p:sp>
        <p:nvSpPr>
          <p:cNvPr id="18" name="Footer Placeholder 4">
            <a:extLst>
              <a:ext uri="{FF2B5EF4-FFF2-40B4-BE49-F238E27FC236}">
                <a16:creationId xmlns:a16="http://schemas.microsoft.com/office/drawing/2014/main" id="{652A8EC3-7190-47E9-9A59-5C2102AF97A9}"/>
              </a:ext>
            </a:extLst>
          </p:cNvPr>
          <p:cNvSpPr>
            <a:spLocks noGrp="1"/>
          </p:cNvSpPr>
          <p:nvPr>
            <p:ph type="ftr" sz="quarter" idx="11"/>
          </p:nvPr>
        </p:nvSpPr>
        <p:spPr>
          <a:xfrm>
            <a:off x="4038600" y="6356351"/>
            <a:ext cx="4114800" cy="365125"/>
          </a:xfrm>
        </p:spPr>
        <p:txBody>
          <a:bodyPr/>
          <a:lstStyle/>
          <a:p>
            <a:endParaRPr lang="en-US"/>
          </a:p>
        </p:txBody>
      </p:sp>
      <p:pic>
        <p:nvPicPr>
          <p:cNvPr id="19" name="Picture 18">
            <a:extLst>
              <a:ext uri="{FF2B5EF4-FFF2-40B4-BE49-F238E27FC236}">
                <a16:creationId xmlns:a16="http://schemas.microsoft.com/office/drawing/2014/main" id="{B9B12142-EF2B-41FC-8219-BE741F9B2A5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52205" y="6202167"/>
            <a:ext cx="2039867" cy="519309"/>
          </a:xfrm>
          <a:prstGeom prst="rect">
            <a:avLst/>
          </a:prstGeom>
        </p:spPr>
      </p:pic>
      <p:sp>
        <p:nvSpPr>
          <p:cNvPr id="20" name="Text Placeholder 5">
            <a:extLst>
              <a:ext uri="{FF2B5EF4-FFF2-40B4-BE49-F238E27FC236}">
                <a16:creationId xmlns:a16="http://schemas.microsoft.com/office/drawing/2014/main" id="{0CF87874-A4DE-47B4-A564-D73770A97990}"/>
              </a:ext>
            </a:extLst>
          </p:cNvPr>
          <p:cNvSpPr>
            <a:spLocks noGrp="1"/>
          </p:cNvSpPr>
          <p:nvPr>
            <p:ph type="body" sz="quarter" idx="14" hasCustomPrompt="1"/>
          </p:nvPr>
        </p:nvSpPr>
        <p:spPr>
          <a:xfrm>
            <a:off x="838201" y="6319333"/>
            <a:ext cx="2072529" cy="419100"/>
          </a:xfrm>
          <a:prstGeom prst="rect">
            <a:avLst/>
          </a:prstGeom>
        </p:spPr>
        <p:txBody>
          <a:bodyPr/>
          <a:lstStyle>
            <a:lvl1pPr marL="0" indent="0">
              <a:buNone/>
              <a:defRPr sz="1800">
                <a:solidFill>
                  <a:srgbClr val="002D73"/>
                </a:solidFill>
                <a:latin typeface="Arial" panose="020B0604020202020204" pitchFamily="34" charset="0"/>
                <a:cs typeface="Arial" panose="020B0604020202020204" pitchFamily="34" charset="0"/>
              </a:defRPr>
            </a:lvl1pPr>
          </a:lstStyle>
          <a:p>
            <a:pPr lvl="0"/>
            <a:r>
              <a:rPr lang="en-US" sz="1800" dirty="0">
                <a:latin typeface="Arial" panose="020B0604020202020204" pitchFamily="34" charset="0"/>
                <a:cs typeface="Arial" panose="020B0604020202020204" pitchFamily="34" charset="0"/>
              </a:rPr>
              <a:t>Month Year Here</a:t>
            </a:r>
            <a:endParaRPr lang="en-US" dirty="0"/>
          </a:p>
        </p:txBody>
      </p:sp>
      <p:sp>
        <p:nvSpPr>
          <p:cNvPr id="21" name="Title 21">
            <a:extLst>
              <a:ext uri="{FF2B5EF4-FFF2-40B4-BE49-F238E27FC236}">
                <a16:creationId xmlns:a16="http://schemas.microsoft.com/office/drawing/2014/main" id="{A1A2307C-2D9E-476F-B32A-170E89001B93}"/>
              </a:ext>
            </a:extLst>
          </p:cNvPr>
          <p:cNvSpPr>
            <a:spLocks noGrp="1"/>
          </p:cNvSpPr>
          <p:nvPr>
            <p:ph type="title" hasCustomPrompt="1"/>
          </p:nvPr>
        </p:nvSpPr>
        <p:spPr>
          <a:xfrm>
            <a:off x="839789" y="703662"/>
            <a:ext cx="10514012" cy="1240535"/>
          </a:xfrm>
        </p:spPr>
        <p:txBody>
          <a:bodyPr/>
          <a:lstStyle>
            <a:lvl1pPr>
              <a:defRPr b="1">
                <a:solidFill>
                  <a:srgbClr val="002D73"/>
                </a:solidFill>
              </a:defRPr>
            </a:lvl1pPr>
          </a:lstStyle>
          <a:p>
            <a:r>
              <a:rPr lang="en-US" dirty="0"/>
              <a:t>Insert Slide Heading Here</a:t>
            </a:r>
          </a:p>
        </p:txBody>
      </p:sp>
    </p:spTree>
    <p:extLst>
      <p:ext uri="{BB962C8B-B14F-4D97-AF65-F5344CB8AC3E}">
        <p14:creationId xmlns:p14="http://schemas.microsoft.com/office/powerpoint/2010/main" val="31154239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Rectangle 4"/>
          <p:cNvSpPr/>
          <p:nvPr userDrawn="1"/>
        </p:nvSpPr>
        <p:spPr>
          <a:xfrm>
            <a:off x="0" y="156101"/>
            <a:ext cx="12192000" cy="389652"/>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rgbClr val="F2B800"/>
              </a:solidFill>
            </a:endParaRPr>
          </a:p>
        </p:txBody>
      </p:sp>
      <p:sp>
        <p:nvSpPr>
          <p:cNvPr id="6" name="Rectangle 5"/>
          <p:cNvSpPr/>
          <p:nvPr userDrawn="1"/>
        </p:nvSpPr>
        <p:spPr>
          <a:xfrm>
            <a:off x="0" y="16"/>
            <a:ext cx="12192000" cy="156085"/>
          </a:xfrm>
          <a:prstGeom prst="rect">
            <a:avLst/>
          </a:prstGeom>
          <a:solidFill>
            <a:srgbClr val="553278"/>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351"/>
          </a:p>
        </p:txBody>
      </p:sp>
      <p:sp>
        <p:nvSpPr>
          <p:cNvPr id="10" name="TextBox 9"/>
          <p:cNvSpPr txBox="1"/>
          <p:nvPr userDrawn="1"/>
        </p:nvSpPr>
        <p:spPr>
          <a:xfrm>
            <a:off x="8621487" y="185720"/>
            <a:ext cx="3336052" cy="338554"/>
          </a:xfrm>
          <a:prstGeom prst="rect">
            <a:avLst/>
          </a:prstGeom>
          <a:noFill/>
        </p:spPr>
        <p:txBody>
          <a:bodyPr wrap="square" rtlCol="0">
            <a:spAutoFit/>
          </a:bodyPr>
          <a:lstStyle/>
          <a:p>
            <a:pPr algn="r"/>
            <a:fld id="{A9B235A3-0D85-4059-91E2-0DDBFD540D92}" type="slidenum">
              <a:rPr lang="en-US" sz="1600" smtClean="0">
                <a:solidFill>
                  <a:schemeClr val="bg1"/>
                </a:solidFill>
              </a:rPr>
              <a:t>‹#›</a:t>
            </a:fld>
            <a:endParaRPr lang="en-US" sz="1600" dirty="0">
              <a:solidFill>
                <a:schemeClr val="bg1"/>
              </a:solidFill>
            </a:endParaRPr>
          </a:p>
        </p:txBody>
      </p:sp>
      <p:sp>
        <p:nvSpPr>
          <p:cNvPr id="13" name="Footer Placeholder 4">
            <a:extLst>
              <a:ext uri="{FF2B5EF4-FFF2-40B4-BE49-F238E27FC236}">
                <a16:creationId xmlns:a16="http://schemas.microsoft.com/office/drawing/2014/main" id="{F44C49F4-7765-4C34-AB3D-3A03C4F68D20}"/>
              </a:ext>
            </a:extLst>
          </p:cNvPr>
          <p:cNvSpPr>
            <a:spLocks noGrp="1"/>
          </p:cNvSpPr>
          <p:nvPr>
            <p:ph type="ftr" sz="quarter" idx="11"/>
          </p:nvPr>
        </p:nvSpPr>
        <p:spPr>
          <a:xfrm>
            <a:off x="4038600" y="6356351"/>
            <a:ext cx="4114800" cy="365125"/>
          </a:xfrm>
        </p:spPr>
        <p:txBody>
          <a:bodyPr/>
          <a:lstStyle/>
          <a:p>
            <a:endParaRPr lang="en-US"/>
          </a:p>
        </p:txBody>
      </p:sp>
      <p:pic>
        <p:nvPicPr>
          <p:cNvPr id="14" name="Picture 13">
            <a:extLst>
              <a:ext uri="{FF2B5EF4-FFF2-40B4-BE49-F238E27FC236}">
                <a16:creationId xmlns:a16="http://schemas.microsoft.com/office/drawing/2014/main" id="{37157021-CA7D-403E-8E82-61691517452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52205" y="6202167"/>
            <a:ext cx="2039867" cy="519309"/>
          </a:xfrm>
          <a:prstGeom prst="rect">
            <a:avLst/>
          </a:prstGeom>
        </p:spPr>
      </p:pic>
      <p:sp>
        <p:nvSpPr>
          <p:cNvPr id="15" name="Text Placeholder 5">
            <a:extLst>
              <a:ext uri="{FF2B5EF4-FFF2-40B4-BE49-F238E27FC236}">
                <a16:creationId xmlns:a16="http://schemas.microsoft.com/office/drawing/2014/main" id="{62F2C56D-A1DA-4917-8A6F-A94B75C77901}"/>
              </a:ext>
            </a:extLst>
          </p:cNvPr>
          <p:cNvSpPr>
            <a:spLocks noGrp="1"/>
          </p:cNvSpPr>
          <p:nvPr>
            <p:ph type="body" sz="quarter" idx="14" hasCustomPrompt="1"/>
          </p:nvPr>
        </p:nvSpPr>
        <p:spPr>
          <a:xfrm>
            <a:off x="838201" y="6319333"/>
            <a:ext cx="2072529" cy="419100"/>
          </a:xfrm>
          <a:prstGeom prst="rect">
            <a:avLst/>
          </a:prstGeom>
        </p:spPr>
        <p:txBody>
          <a:bodyPr/>
          <a:lstStyle>
            <a:lvl1pPr marL="0" indent="0">
              <a:buNone/>
              <a:defRPr sz="1800">
                <a:solidFill>
                  <a:srgbClr val="002D73"/>
                </a:solidFill>
                <a:latin typeface="Arial" panose="020B0604020202020204" pitchFamily="34" charset="0"/>
                <a:cs typeface="Arial" panose="020B0604020202020204" pitchFamily="34" charset="0"/>
              </a:defRPr>
            </a:lvl1pPr>
          </a:lstStyle>
          <a:p>
            <a:pPr lvl="0"/>
            <a:r>
              <a:rPr lang="en-US" sz="1800" dirty="0">
                <a:latin typeface="Arial" panose="020B0604020202020204" pitchFamily="34" charset="0"/>
                <a:cs typeface="Arial" panose="020B0604020202020204" pitchFamily="34" charset="0"/>
              </a:rPr>
              <a:t>Month Year Here</a:t>
            </a:r>
            <a:endParaRPr lang="en-US" dirty="0"/>
          </a:p>
        </p:txBody>
      </p:sp>
    </p:spTree>
    <p:extLst>
      <p:ext uri="{BB962C8B-B14F-4D97-AF65-F5344CB8AC3E}">
        <p14:creationId xmlns:p14="http://schemas.microsoft.com/office/powerpoint/2010/main" val="94455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816866"/>
            <a:ext cx="3932237" cy="1240535"/>
          </a:xfrm>
        </p:spPr>
        <p:txBody>
          <a:bodyPr anchor="b">
            <a:normAutofit/>
          </a:bodyPr>
          <a:lstStyle>
            <a:lvl1pPr>
              <a:defRPr lang="en-US" sz="4000" b="1" dirty="0">
                <a:solidFill>
                  <a:srgbClr val="002D73"/>
                </a:solidFill>
              </a:defRPr>
            </a:lvl1pPr>
          </a:lstStyle>
          <a:p>
            <a:r>
              <a:rPr lang="en-US" dirty="0"/>
              <a:t>Insert Slide Heading Here</a:t>
            </a:r>
          </a:p>
        </p:txBody>
      </p:sp>
      <p:sp>
        <p:nvSpPr>
          <p:cNvPr id="3" name="Content Placeholder 2"/>
          <p:cNvSpPr>
            <a:spLocks noGrp="1"/>
          </p:cNvSpPr>
          <p:nvPr>
            <p:ph idx="1"/>
          </p:nvPr>
        </p:nvSpPr>
        <p:spPr>
          <a:xfrm>
            <a:off x="5183188" y="816865"/>
            <a:ext cx="6172200" cy="5044187"/>
          </a:xfrm>
          <a:prstGeom prst="rect">
            <a:avLst/>
          </a:prstGeom>
        </p:spPr>
        <p:txBody>
          <a:bodyPr/>
          <a:lstStyle>
            <a:lvl1pPr>
              <a:defRPr sz="2000">
                <a:solidFill>
                  <a:srgbClr val="646666"/>
                </a:solidFill>
                <a:latin typeface="+mn-lt"/>
                <a:cs typeface="Arial" panose="020B0604020202020204" pitchFamily="34" charset="0"/>
              </a:defRPr>
            </a:lvl1pPr>
            <a:lvl2pPr>
              <a:defRPr sz="2000">
                <a:solidFill>
                  <a:srgbClr val="646666"/>
                </a:solidFill>
                <a:latin typeface="+mn-lt"/>
                <a:cs typeface="Arial" panose="020B0604020202020204" pitchFamily="34" charset="0"/>
              </a:defRPr>
            </a:lvl2pPr>
            <a:lvl3pPr>
              <a:defRPr sz="2000">
                <a:solidFill>
                  <a:srgbClr val="646666"/>
                </a:solidFill>
                <a:latin typeface="+mn-lt"/>
                <a:cs typeface="Arial" panose="020B0604020202020204" pitchFamily="34" charset="0"/>
              </a:defRPr>
            </a:lvl3pPr>
            <a:lvl4pPr>
              <a:defRPr sz="2000">
                <a:solidFill>
                  <a:srgbClr val="646666"/>
                </a:solidFill>
                <a:latin typeface="+mn-lt"/>
                <a:cs typeface="Arial" panose="020B0604020202020204" pitchFamily="34" charset="0"/>
              </a:defRPr>
            </a:lvl4pPr>
            <a:lvl5pPr>
              <a:defRPr sz="2000">
                <a:solidFill>
                  <a:srgbClr val="646666"/>
                </a:solidFill>
                <a:latin typeface="+mn-lt"/>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hasCustomPrompt="1"/>
          </p:nvPr>
        </p:nvSpPr>
        <p:spPr>
          <a:xfrm>
            <a:off x="839788" y="2057401"/>
            <a:ext cx="3932237" cy="3811588"/>
          </a:xfrm>
          <a:prstGeom prst="rect">
            <a:avLst/>
          </a:prstGeom>
        </p:spPr>
        <p:txBody>
          <a:bodyPr/>
          <a:lstStyle>
            <a:lvl1pPr marL="0" indent="0">
              <a:buNone/>
              <a:defRPr sz="2000">
                <a:solidFill>
                  <a:srgbClr val="646666"/>
                </a:solidFill>
                <a:latin typeface="Arial" panose="020B0604020202020204" pitchFamily="34" charset="0"/>
                <a:cs typeface="Arial" panose="020B0604020202020204" pitchFamily="34" charset="0"/>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add text.</a:t>
            </a:r>
          </a:p>
        </p:txBody>
      </p:sp>
      <p:sp>
        <p:nvSpPr>
          <p:cNvPr id="8" name="Rectangle 7"/>
          <p:cNvSpPr/>
          <p:nvPr userDrawn="1"/>
        </p:nvSpPr>
        <p:spPr>
          <a:xfrm>
            <a:off x="0" y="156101"/>
            <a:ext cx="12192000" cy="389652"/>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rgbClr val="F2B800"/>
              </a:solidFill>
            </a:endParaRPr>
          </a:p>
        </p:txBody>
      </p:sp>
      <p:sp>
        <p:nvSpPr>
          <p:cNvPr id="9" name="Rectangle 8"/>
          <p:cNvSpPr/>
          <p:nvPr userDrawn="1"/>
        </p:nvSpPr>
        <p:spPr>
          <a:xfrm>
            <a:off x="0" y="16"/>
            <a:ext cx="12192000" cy="156085"/>
          </a:xfrm>
          <a:prstGeom prst="rect">
            <a:avLst/>
          </a:prstGeom>
          <a:solidFill>
            <a:srgbClr val="553278"/>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351"/>
          </a:p>
        </p:txBody>
      </p:sp>
      <p:sp>
        <p:nvSpPr>
          <p:cNvPr id="13" name="TextBox 12"/>
          <p:cNvSpPr txBox="1"/>
          <p:nvPr userDrawn="1"/>
        </p:nvSpPr>
        <p:spPr>
          <a:xfrm>
            <a:off x="8621487" y="185720"/>
            <a:ext cx="3336052" cy="338554"/>
          </a:xfrm>
          <a:prstGeom prst="rect">
            <a:avLst/>
          </a:prstGeom>
          <a:noFill/>
        </p:spPr>
        <p:txBody>
          <a:bodyPr wrap="square" rtlCol="0">
            <a:spAutoFit/>
          </a:bodyPr>
          <a:lstStyle/>
          <a:p>
            <a:pPr algn="r"/>
            <a:fld id="{A9B235A3-0D85-4059-91E2-0DDBFD540D92}" type="slidenum">
              <a:rPr lang="en-US" sz="1600" smtClean="0">
                <a:solidFill>
                  <a:schemeClr val="bg1"/>
                </a:solidFill>
              </a:rPr>
              <a:t>‹#›</a:t>
            </a:fld>
            <a:endParaRPr lang="en-US" sz="1600" dirty="0">
              <a:solidFill>
                <a:schemeClr val="bg1"/>
              </a:solidFill>
            </a:endParaRPr>
          </a:p>
        </p:txBody>
      </p:sp>
      <p:sp>
        <p:nvSpPr>
          <p:cNvPr id="17" name="Footer Placeholder 4">
            <a:extLst>
              <a:ext uri="{FF2B5EF4-FFF2-40B4-BE49-F238E27FC236}">
                <a16:creationId xmlns:a16="http://schemas.microsoft.com/office/drawing/2014/main" id="{64648E80-67FC-40B4-8D41-0A524C1BEB8A}"/>
              </a:ext>
            </a:extLst>
          </p:cNvPr>
          <p:cNvSpPr>
            <a:spLocks noGrp="1"/>
          </p:cNvSpPr>
          <p:nvPr>
            <p:ph type="ftr" sz="quarter" idx="11"/>
          </p:nvPr>
        </p:nvSpPr>
        <p:spPr>
          <a:xfrm>
            <a:off x="4038600" y="6356351"/>
            <a:ext cx="4114800" cy="365125"/>
          </a:xfrm>
        </p:spPr>
        <p:txBody>
          <a:bodyPr/>
          <a:lstStyle/>
          <a:p>
            <a:endParaRPr lang="en-US"/>
          </a:p>
        </p:txBody>
      </p:sp>
      <p:pic>
        <p:nvPicPr>
          <p:cNvPr id="18" name="Picture 17">
            <a:extLst>
              <a:ext uri="{FF2B5EF4-FFF2-40B4-BE49-F238E27FC236}">
                <a16:creationId xmlns:a16="http://schemas.microsoft.com/office/drawing/2014/main" id="{FFF5B93E-B24B-47D4-8992-85558E75DD5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52205" y="6202167"/>
            <a:ext cx="2039867" cy="519309"/>
          </a:xfrm>
          <a:prstGeom prst="rect">
            <a:avLst/>
          </a:prstGeom>
        </p:spPr>
      </p:pic>
      <p:sp>
        <p:nvSpPr>
          <p:cNvPr id="19" name="Text Placeholder 5">
            <a:extLst>
              <a:ext uri="{FF2B5EF4-FFF2-40B4-BE49-F238E27FC236}">
                <a16:creationId xmlns:a16="http://schemas.microsoft.com/office/drawing/2014/main" id="{33F0A027-633C-4C93-857C-E0234CDC84F6}"/>
              </a:ext>
            </a:extLst>
          </p:cNvPr>
          <p:cNvSpPr>
            <a:spLocks noGrp="1"/>
          </p:cNvSpPr>
          <p:nvPr>
            <p:ph type="body" sz="quarter" idx="14" hasCustomPrompt="1"/>
          </p:nvPr>
        </p:nvSpPr>
        <p:spPr>
          <a:xfrm>
            <a:off x="838201" y="6319333"/>
            <a:ext cx="2072529" cy="419100"/>
          </a:xfrm>
          <a:prstGeom prst="rect">
            <a:avLst/>
          </a:prstGeom>
        </p:spPr>
        <p:txBody>
          <a:bodyPr/>
          <a:lstStyle>
            <a:lvl1pPr marL="0" indent="0">
              <a:buNone/>
              <a:defRPr sz="1800">
                <a:solidFill>
                  <a:srgbClr val="002D73"/>
                </a:solidFill>
                <a:latin typeface="Arial" panose="020B0604020202020204" pitchFamily="34" charset="0"/>
                <a:cs typeface="Arial" panose="020B0604020202020204" pitchFamily="34" charset="0"/>
              </a:defRPr>
            </a:lvl1pPr>
          </a:lstStyle>
          <a:p>
            <a:pPr lvl="0"/>
            <a:r>
              <a:rPr lang="en-US" sz="1800" dirty="0">
                <a:latin typeface="Arial" panose="020B0604020202020204" pitchFamily="34" charset="0"/>
                <a:cs typeface="Arial" panose="020B0604020202020204" pitchFamily="34" charset="0"/>
              </a:rPr>
              <a:t>Month Year Here</a:t>
            </a:r>
            <a:endParaRPr lang="en-US" dirty="0"/>
          </a:p>
        </p:txBody>
      </p:sp>
    </p:spTree>
    <p:extLst>
      <p:ext uri="{BB962C8B-B14F-4D97-AF65-F5344CB8AC3E}">
        <p14:creationId xmlns:p14="http://schemas.microsoft.com/office/powerpoint/2010/main" val="27848613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816866"/>
            <a:ext cx="3932237" cy="1240535"/>
          </a:xfrm>
        </p:spPr>
        <p:txBody>
          <a:bodyPr anchor="b">
            <a:normAutofit/>
          </a:bodyPr>
          <a:lstStyle>
            <a:lvl1pPr>
              <a:defRPr lang="en-US" sz="4000" b="1" dirty="0">
                <a:solidFill>
                  <a:srgbClr val="002D73"/>
                </a:solidFill>
              </a:defRPr>
            </a:lvl1pPr>
          </a:lstStyle>
          <a:p>
            <a:r>
              <a:rPr lang="en-US" dirty="0"/>
              <a:t>Insert Slide Heading Here</a:t>
            </a:r>
          </a:p>
        </p:txBody>
      </p:sp>
      <p:sp>
        <p:nvSpPr>
          <p:cNvPr id="3" name="Content Placeholder 2"/>
          <p:cNvSpPr>
            <a:spLocks noGrp="1"/>
          </p:cNvSpPr>
          <p:nvPr>
            <p:ph idx="1"/>
          </p:nvPr>
        </p:nvSpPr>
        <p:spPr>
          <a:xfrm>
            <a:off x="5183188" y="816865"/>
            <a:ext cx="6172200" cy="5044187"/>
          </a:xfrm>
          <a:prstGeom prst="rect">
            <a:avLst/>
          </a:prstGeom>
        </p:spPr>
        <p:txBody>
          <a:bodyPr/>
          <a:lstStyle>
            <a:lvl1pPr>
              <a:defRPr sz="2400">
                <a:solidFill>
                  <a:srgbClr val="646666"/>
                </a:solidFill>
                <a:latin typeface="+mn-lt"/>
                <a:cs typeface="Arial" panose="020B0604020202020204" pitchFamily="34" charset="0"/>
              </a:defRPr>
            </a:lvl1pPr>
            <a:lvl2pPr>
              <a:defRPr sz="2400">
                <a:solidFill>
                  <a:srgbClr val="646666"/>
                </a:solidFill>
                <a:latin typeface="+mn-lt"/>
                <a:cs typeface="Arial" panose="020B0604020202020204" pitchFamily="34" charset="0"/>
              </a:defRPr>
            </a:lvl2pPr>
            <a:lvl3pPr>
              <a:defRPr sz="2400">
                <a:solidFill>
                  <a:srgbClr val="646666"/>
                </a:solidFill>
                <a:latin typeface="+mn-lt"/>
                <a:cs typeface="Arial" panose="020B0604020202020204" pitchFamily="34" charset="0"/>
              </a:defRPr>
            </a:lvl3pPr>
            <a:lvl4pPr>
              <a:defRPr sz="2400">
                <a:solidFill>
                  <a:srgbClr val="646666"/>
                </a:solidFill>
                <a:latin typeface="+mn-lt"/>
                <a:cs typeface="Arial" panose="020B0604020202020204" pitchFamily="34" charset="0"/>
              </a:defRPr>
            </a:lvl4pPr>
            <a:lvl5pPr>
              <a:defRPr sz="2400">
                <a:solidFill>
                  <a:srgbClr val="646666"/>
                </a:solidFill>
                <a:latin typeface="+mn-lt"/>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hasCustomPrompt="1"/>
          </p:nvPr>
        </p:nvSpPr>
        <p:spPr>
          <a:xfrm>
            <a:off x="839788" y="2057401"/>
            <a:ext cx="3932237" cy="3811588"/>
          </a:xfrm>
          <a:prstGeom prst="rect">
            <a:avLst/>
          </a:prstGeom>
        </p:spPr>
        <p:txBody>
          <a:bodyPr/>
          <a:lstStyle>
            <a:lvl1pPr marL="0" indent="0">
              <a:buNone/>
              <a:defRPr sz="2000">
                <a:solidFill>
                  <a:srgbClr val="646666"/>
                </a:solidFill>
                <a:latin typeface="Arial" panose="020B0604020202020204" pitchFamily="34" charset="0"/>
                <a:cs typeface="Arial" panose="020B0604020202020204" pitchFamily="34" charset="0"/>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add text.</a:t>
            </a:r>
          </a:p>
        </p:txBody>
      </p:sp>
      <p:sp>
        <p:nvSpPr>
          <p:cNvPr id="8" name="Rectangle 7"/>
          <p:cNvSpPr/>
          <p:nvPr userDrawn="1"/>
        </p:nvSpPr>
        <p:spPr>
          <a:xfrm>
            <a:off x="0" y="156101"/>
            <a:ext cx="12192000" cy="389652"/>
          </a:xfrm>
          <a:prstGeom prst="rect">
            <a:avLst/>
          </a:prstGeom>
          <a:solidFill>
            <a:srgbClr val="002D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rgbClr val="F2B800"/>
              </a:solidFill>
            </a:endParaRPr>
          </a:p>
        </p:txBody>
      </p:sp>
      <p:sp>
        <p:nvSpPr>
          <p:cNvPr id="9" name="Rectangle 8"/>
          <p:cNvSpPr/>
          <p:nvPr userDrawn="1"/>
        </p:nvSpPr>
        <p:spPr>
          <a:xfrm>
            <a:off x="0" y="16"/>
            <a:ext cx="12192000" cy="156085"/>
          </a:xfrm>
          <a:prstGeom prst="rect">
            <a:avLst/>
          </a:prstGeom>
          <a:solidFill>
            <a:srgbClr val="553278"/>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351"/>
          </a:p>
        </p:txBody>
      </p:sp>
      <p:sp>
        <p:nvSpPr>
          <p:cNvPr id="13" name="TextBox 12"/>
          <p:cNvSpPr txBox="1"/>
          <p:nvPr userDrawn="1"/>
        </p:nvSpPr>
        <p:spPr>
          <a:xfrm>
            <a:off x="8621487" y="185720"/>
            <a:ext cx="3336052" cy="338554"/>
          </a:xfrm>
          <a:prstGeom prst="rect">
            <a:avLst/>
          </a:prstGeom>
          <a:noFill/>
        </p:spPr>
        <p:txBody>
          <a:bodyPr wrap="square" rtlCol="0">
            <a:spAutoFit/>
          </a:bodyPr>
          <a:lstStyle/>
          <a:p>
            <a:pPr algn="r"/>
            <a:fld id="{A9B235A3-0D85-4059-91E2-0DDBFD540D92}" type="slidenum">
              <a:rPr lang="en-US" sz="1600" smtClean="0">
                <a:solidFill>
                  <a:schemeClr val="bg1"/>
                </a:solidFill>
              </a:rPr>
              <a:t>‹#›</a:t>
            </a:fld>
            <a:endParaRPr lang="en-US" sz="1600" dirty="0">
              <a:solidFill>
                <a:schemeClr val="bg1"/>
              </a:solidFill>
            </a:endParaRPr>
          </a:p>
        </p:txBody>
      </p:sp>
      <p:sp>
        <p:nvSpPr>
          <p:cNvPr id="11" name="Footer Placeholder 4">
            <a:extLst>
              <a:ext uri="{FF2B5EF4-FFF2-40B4-BE49-F238E27FC236}">
                <a16:creationId xmlns:a16="http://schemas.microsoft.com/office/drawing/2014/main" id="{288A6B6A-782D-4380-8DC8-5D2EA22E48CB}"/>
              </a:ext>
            </a:extLst>
          </p:cNvPr>
          <p:cNvSpPr>
            <a:spLocks noGrp="1"/>
          </p:cNvSpPr>
          <p:nvPr>
            <p:ph type="ftr" sz="quarter" idx="11"/>
          </p:nvPr>
        </p:nvSpPr>
        <p:spPr>
          <a:xfrm>
            <a:off x="4038600" y="6356351"/>
            <a:ext cx="4114800" cy="365125"/>
          </a:xfrm>
        </p:spPr>
        <p:txBody>
          <a:bodyPr/>
          <a:lstStyle/>
          <a:p>
            <a:endParaRPr lang="en-US"/>
          </a:p>
        </p:txBody>
      </p:sp>
      <p:pic>
        <p:nvPicPr>
          <p:cNvPr id="12" name="Picture 11">
            <a:extLst>
              <a:ext uri="{FF2B5EF4-FFF2-40B4-BE49-F238E27FC236}">
                <a16:creationId xmlns:a16="http://schemas.microsoft.com/office/drawing/2014/main" id="{3BDF0CFD-8D79-4E3A-80B2-D3F6DE3CF7C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852205" y="6202167"/>
            <a:ext cx="2039867" cy="519309"/>
          </a:xfrm>
          <a:prstGeom prst="rect">
            <a:avLst/>
          </a:prstGeom>
        </p:spPr>
      </p:pic>
      <p:sp>
        <p:nvSpPr>
          <p:cNvPr id="17" name="Text Placeholder 5">
            <a:extLst>
              <a:ext uri="{FF2B5EF4-FFF2-40B4-BE49-F238E27FC236}">
                <a16:creationId xmlns:a16="http://schemas.microsoft.com/office/drawing/2014/main" id="{3C267692-8D99-40CD-B735-F2A0ED0F1F72}"/>
              </a:ext>
            </a:extLst>
          </p:cNvPr>
          <p:cNvSpPr>
            <a:spLocks noGrp="1"/>
          </p:cNvSpPr>
          <p:nvPr>
            <p:ph type="body" sz="quarter" idx="14" hasCustomPrompt="1"/>
          </p:nvPr>
        </p:nvSpPr>
        <p:spPr>
          <a:xfrm>
            <a:off x="838201" y="6319333"/>
            <a:ext cx="2072529" cy="419100"/>
          </a:xfrm>
          <a:prstGeom prst="rect">
            <a:avLst/>
          </a:prstGeom>
        </p:spPr>
        <p:txBody>
          <a:bodyPr/>
          <a:lstStyle>
            <a:lvl1pPr marL="0" indent="0">
              <a:buNone/>
              <a:defRPr sz="1800">
                <a:solidFill>
                  <a:srgbClr val="002D73"/>
                </a:solidFill>
                <a:latin typeface="Arial" panose="020B0604020202020204" pitchFamily="34" charset="0"/>
                <a:cs typeface="Arial" panose="020B0604020202020204" pitchFamily="34" charset="0"/>
              </a:defRPr>
            </a:lvl1pPr>
          </a:lstStyle>
          <a:p>
            <a:pPr lvl="0"/>
            <a:r>
              <a:rPr lang="en-US" sz="1800" dirty="0">
                <a:latin typeface="Arial" panose="020B0604020202020204" pitchFamily="34" charset="0"/>
                <a:cs typeface="Arial" panose="020B0604020202020204" pitchFamily="34" charset="0"/>
              </a:rPr>
              <a:t>Month Year Here</a:t>
            </a:r>
            <a:endParaRPr lang="en-US" dirty="0"/>
          </a:p>
        </p:txBody>
      </p:sp>
    </p:spTree>
    <p:extLst>
      <p:ext uri="{BB962C8B-B14F-4D97-AF65-F5344CB8AC3E}">
        <p14:creationId xmlns:p14="http://schemas.microsoft.com/office/powerpoint/2010/main" val="12772320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125757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DDE7F7-9603-44BC-AE8B-EA10FDB3B77A}" type="datetimeFigureOut">
              <a:rPr lang="en-US" smtClean="0"/>
              <a:t>8/8/2019</a:t>
            </a:fld>
            <a:endParaRPr 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C229FA-BA79-4B40-91A2-65580036BAE7}" type="slidenum">
              <a:rPr lang="en-US" smtClean="0"/>
              <a:t>‹#›</a:t>
            </a:fld>
            <a:endParaRPr lang="en-US"/>
          </a:p>
        </p:txBody>
      </p:sp>
    </p:spTree>
    <p:extLst>
      <p:ext uri="{BB962C8B-B14F-4D97-AF65-F5344CB8AC3E}">
        <p14:creationId xmlns:p14="http://schemas.microsoft.com/office/powerpoint/2010/main" val="23246317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71" r:id="rId9"/>
    <p:sldLayoutId id="2147483669" r:id="rId10"/>
    <p:sldLayoutId id="2147483670" r:id="rId11"/>
    <p:sldLayoutId id="2147483744" r:id="rId12"/>
    <p:sldLayoutId id="2147483745" r:id="rId13"/>
    <p:sldLayoutId id="2147483746" r:id="rId14"/>
    <p:sldLayoutId id="2147483747" r:id="rId15"/>
    <p:sldLayoutId id="2147483748" r:id="rId16"/>
    <p:sldLayoutId id="2147483749" r:id="rId17"/>
    <p:sldLayoutId id="2147483750" r:id="rId18"/>
    <p:sldLayoutId id="2147483751" r:id="rId19"/>
    <p:sldLayoutId id="2147483752" r:id="rId20"/>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DCF5C90-44B0-4C81-80E4-A6CAE68BF8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A815F69-6F36-4AB9-8EF8-46185E81AE7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B19D44-0314-4C44-B465-55996C4502E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DDE7F7-9603-44BC-AE8B-EA10FDB3B77A}" type="datetimeFigureOut">
              <a:rPr lang="en-US" smtClean="0"/>
              <a:t>8/8/2019</a:t>
            </a:fld>
            <a:endParaRPr lang="en-US"/>
          </a:p>
        </p:txBody>
      </p:sp>
      <p:sp>
        <p:nvSpPr>
          <p:cNvPr id="5" name="Footer Placeholder 4">
            <a:extLst>
              <a:ext uri="{FF2B5EF4-FFF2-40B4-BE49-F238E27FC236}">
                <a16:creationId xmlns:a16="http://schemas.microsoft.com/office/drawing/2014/main" id="{A38BCFCC-9787-495B-804F-53C52DFC15E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CB92E8A-2801-4F10-BADA-DF80A6D4ED0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C229FA-BA79-4B40-91A2-65580036BAE7}" type="slidenum">
              <a:rPr lang="en-US" smtClean="0"/>
              <a:t>‹#›</a:t>
            </a:fld>
            <a:endParaRPr lang="en-US"/>
          </a:p>
        </p:txBody>
      </p:sp>
    </p:spTree>
    <p:extLst>
      <p:ext uri="{BB962C8B-B14F-4D97-AF65-F5344CB8AC3E}">
        <p14:creationId xmlns:p14="http://schemas.microsoft.com/office/powerpoint/2010/main" val="3354248559"/>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 id="2147483774"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hyperlink" Target="https://www.health.ny.gov/health_care/medicaid/redesign/mrt90/cdpas.htm"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E71E4DB6-5F97-432F-BAC0-23CC50536A7B}"/>
              </a:ext>
            </a:extLst>
          </p:cNvPr>
          <p:cNvSpPr>
            <a:spLocks noGrp="1"/>
          </p:cNvSpPr>
          <p:nvPr>
            <p:ph type="body" sz="quarter" idx="14"/>
          </p:nvPr>
        </p:nvSpPr>
        <p:spPr>
          <a:xfrm>
            <a:off x="1" y="2189244"/>
            <a:ext cx="12192000" cy="699391"/>
          </a:xfrm>
        </p:spPr>
        <p:txBody>
          <a:bodyPr>
            <a:noAutofit/>
          </a:bodyPr>
          <a:lstStyle/>
          <a:p>
            <a:pPr algn="ctr"/>
            <a:r>
              <a:rPr lang="en-US" sz="4800" dirty="0"/>
              <a:t>Fiscal Intermediary Workgroup </a:t>
            </a:r>
          </a:p>
          <a:p>
            <a:endParaRPr lang="en-US" dirty="0"/>
          </a:p>
        </p:txBody>
      </p:sp>
      <p:sp>
        <p:nvSpPr>
          <p:cNvPr id="7" name="Text Placeholder 6">
            <a:extLst>
              <a:ext uri="{FF2B5EF4-FFF2-40B4-BE49-F238E27FC236}">
                <a16:creationId xmlns:a16="http://schemas.microsoft.com/office/drawing/2014/main" id="{869690EF-E395-48B6-A3AC-AF62FD5A8B57}"/>
              </a:ext>
            </a:extLst>
          </p:cNvPr>
          <p:cNvSpPr>
            <a:spLocks noGrp="1"/>
          </p:cNvSpPr>
          <p:nvPr>
            <p:ph type="body" sz="quarter" idx="15"/>
          </p:nvPr>
        </p:nvSpPr>
        <p:spPr>
          <a:xfrm>
            <a:off x="0" y="3220066"/>
            <a:ext cx="12192000" cy="1498600"/>
          </a:xfrm>
        </p:spPr>
        <p:txBody>
          <a:bodyPr/>
          <a:lstStyle/>
          <a:p>
            <a:pPr algn="ctr"/>
            <a:r>
              <a:rPr lang="en-US" dirty="0">
                <a:solidFill>
                  <a:schemeClr val="tx1"/>
                </a:solidFill>
              </a:rPr>
              <a:t>Consumer Directed Personal Assistance Program </a:t>
            </a:r>
          </a:p>
          <a:p>
            <a:pPr algn="ctr"/>
            <a:r>
              <a:rPr lang="en-US" dirty="0">
                <a:solidFill>
                  <a:schemeClr val="tx1"/>
                </a:solidFill>
              </a:rPr>
              <a:t>Meeting #4</a:t>
            </a:r>
          </a:p>
          <a:p>
            <a:pPr algn="ctr"/>
            <a:r>
              <a:rPr lang="en-US" dirty="0">
                <a:solidFill>
                  <a:schemeClr val="tx1"/>
                </a:solidFill>
              </a:rPr>
              <a:t>August 7, 2019</a:t>
            </a:r>
          </a:p>
          <a:p>
            <a:endParaRPr lang="en-US" i="1" dirty="0"/>
          </a:p>
        </p:txBody>
      </p:sp>
    </p:spTree>
    <p:extLst>
      <p:ext uri="{BB962C8B-B14F-4D97-AF65-F5344CB8AC3E}">
        <p14:creationId xmlns:p14="http://schemas.microsoft.com/office/powerpoint/2010/main" val="14353263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EEB778-782A-4445-890A-F29E590F28D9}"/>
              </a:ext>
            </a:extLst>
          </p:cNvPr>
          <p:cNvSpPr>
            <a:spLocks noGrp="1"/>
          </p:cNvSpPr>
          <p:nvPr>
            <p:ph type="title"/>
          </p:nvPr>
        </p:nvSpPr>
        <p:spPr>
          <a:xfrm>
            <a:off x="533400" y="872216"/>
            <a:ext cx="10515600" cy="467779"/>
          </a:xfrm>
        </p:spPr>
        <p:txBody>
          <a:bodyPr>
            <a:normAutofit fontScale="90000"/>
          </a:bodyPr>
          <a:lstStyle/>
          <a:p>
            <a:r>
              <a:rPr lang="en-US" dirty="0"/>
              <a:t>Workgroup Feedback: FI Selection Criteria </a:t>
            </a:r>
          </a:p>
        </p:txBody>
      </p:sp>
      <p:sp>
        <p:nvSpPr>
          <p:cNvPr id="3" name="Content Placeholder 2">
            <a:extLst>
              <a:ext uri="{FF2B5EF4-FFF2-40B4-BE49-F238E27FC236}">
                <a16:creationId xmlns:a16="http://schemas.microsoft.com/office/drawing/2014/main" id="{2A4C1FCE-6236-9340-BEE2-45D59BD27450}"/>
              </a:ext>
            </a:extLst>
          </p:cNvPr>
          <p:cNvSpPr>
            <a:spLocks noGrp="1"/>
          </p:cNvSpPr>
          <p:nvPr>
            <p:ph idx="1"/>
          </p:nvPr>
        </p:nvSpPr>
        <p:spPr>
          <a:xfrm>
            <a:off x="729343" y="1618796"/>
            <a:ext cx="10515600" cy="4351339"/>
          </a:xfrm>
        </p:spPr>
        <p:txBody>
          <a:bodyPr/>
          <a:lstStyle/>
          <a:p>
            <a:pPr marL="0" indent="0">
              <a:lnSpc>
                <a:spcPct val="100000"/>
              </a:lnSpc>
              <a:buNone/>
            </a:pPr>
            <a:r>
              <a:rPr lang="en-US" dirty="0"/>
              <a:t>The FI Workgroup supported selection criteria outlined in statute (SSL 365-f(4-a(b))), including:</a:t>
            </a:r>
          </a:p>
          <a:p>
            <a:pPr lvl="1">
              <a:lnSpc>
                <a:spcPct val="100000"/>
              </a:lnSpc>
              <a:buFont typeface="Wingdings" pitchFamily="2" charset="2"/>
              <a:buChar char="ü"/>
            </a:pPr>
            <a:r>
              <a:rPr lang="en-US" sz="2000" dirty="0"/>
              <a:t>The ability to appropriately serve individuals participating in the program</a:t>
            </a:r>
          </a:p>
          <a:p>
            <a:pPr lvl="1">
              <a:lnSpc>
                <a:spcPct val="100000"/>
              </a:lnSpc>
              <a:spcBef>
                <a:spcPts val="600"/>
              </a:spcBef>
              <a:spcAft>
                <a:spcPts val="600"/>
              </a:spcAft>
              <a:buFont typeface="Wingdings" panose="05000000000000000000" pitchFamily="2" charset="2"/>
              <a:buChar char="ü"/>
            </a:pPr>
            <a:r>
              <a:rPr lang="en-US" sz="2000" dirty="0"/>
              <a:t>Experience serving individuals with disabilities;</a:t>
            </a:r>
          </a:p>
          <a:p>
            <a:pPr lvl="1">
              <a:lnSpc>
                <a:spcPct val="100000"/>
              </a:lnSpc>
              <a:spcBef>
                <a:spcPts val="600"/>
              </a:spcBef>
              <a:spcAft>
                <a:spcPts val="600"/>
              </a:spcAft>
              <a:buFont typeface="Wingdings" panose="05000000000000000000" pitchFamily="2" charset="2"/>
              <a:buChar char="ü"/>
            </a:pPr>
            <a:r>
              <a:rPr lang="en-US" sz="2000" dirty="0"/>
              <a:t>Demonstrated cultural and language competencies specific to the population of consumers and those of the available workforce;</a:t>
            </a:r>
          </a:p>
          <a:p>
            <a:pPr lvl="1">
              <a:lnSpc>
                <a:spcPct val="100000"/>
              </a:lnSpc>
              <a:spcBef>
                <a:spcPts val="600"/>
              </a:spcBef>
              <a:spcAft>
                <a:spcPts val="600"/>
              </a:spcAft>
              <a:buFont typeface="Wingdings" panose="05000000000000000000" pitchFamily="2" charset="2"/>
              <a:buChar char="ü"/>
            </a:pPr>
            <a:r>
              <a:rPr lang="en-US" sz="2000" dirty="0"/>
              <a:t>A geographic distribution that ensures access in rural and underserved areas;</a:t>
            </a:r>
          </a:p>
          <a:p>
            <a:pPr lvl="1">
              <a:lnSpc>
                <a:spcPct val="100000"/>
              </a:lnSpc>
              <a:spcBef>
                <a:spcPts val="600"/>
              </a:spcBef>
              <a:spcAft>
                <a:spcPts val="600"/>
              </a:spcAft>
              <a:buFont typeface="Wingdings" panose="05000000000000000000" pitchFamily="2" charset="2"/>
              <a:buChar char="ü"/>
            </a:pPr>
            <a:r>
              <a:rPr lang="en-US" sz="2000" dirty="0"/>
              <a:t>Ability to provide timely consumer assistance;</a:t>
            </a:r>
          </a:p>
          <a:p>
            <a:pPr lvl="1">
              <a:lnSpc>
                <a:spcPct val="100000"/>
              </a:lnSpc>
              <a:spcBef>
                <a:spcPts val="600"/>
              </a:spcBef>
              <a:spcAft>
                <a:spcPts val="600"/>
              </a:spcAft>
              <a:buFont typeface="Wingdings" panose="05000000000000000000" pitchFamily="2" charset="2"/>
              <a:buChar char="ü"/>
            </a:pPr>
            <a:r>
              <a:rPr lang="en-US" sz="2000" dirty="0"/>
              <a:t>The availability of consumer peer support; and</a:t>
            </a:r>
          </a:p>
          <a:p>
            <a:pPr lvl="1">
              <a:lnSpc>
                <a:spcPct val="100000"/>
              </a:lnSpc>
              <a:spcBef>
                <a:spcPts val="600"/>
              </a:spcBef>
              <a:spcAft>
                <a:spcPts val="600"/>
              </a:spcAft>
              <a:buFont typeface="Wingdings" panose="05000000000000000000" pitchFamily="2" charset="2"/>
              <a:buChar char="ü"/>
            </a:pPr>
            <a:r>
              <a:rPr lang="en-US" sz="2000" dirty="0"/>
              <a:t>Demonstrated  compliance with  all  applicable  federal and state laws and regulations, including wage and labor</a:t>
            </a:r>
          </a:p>
        </p:txBody>
      </p:sp>
      <p:sp>
        <p:nvSpPr>
          <p:cNvPr id="4" name="Text Placeholder 3">
            <a:extLst>
              <a:ext uri="{FF2B5EF4-FFF2-40B4-BE49-F238E27FC236}">
                <a16:creationId xmlns:a16="http://schemas.microsoft.com/office/drawing/2014/main" id="{C85AEAD2-E73B-E241-AB2E-BC2FB42840CF}"/>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9859278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EEB778-782A-4445-890A-F29E590F28D9}"/>
              </a:ext>
            </a:extLst>
          </p:cNvPr>
          <p:cNvSpPr>
            <a:spLocks noGrp="1"/>
          </p:cNvSpPr>
          <p:nvPr>
            <p:ph type="title"/>
          </p:nvPr>
        </p:nvSpPr>
        <p:spPr>
          <a:xfrm>
            <a:off x="838200" y="773193"/>
            <a:ext cx="10515600" cy="598408"/>
          </a:xfrm>
        </p:spPr>
        <p:txBody>
          <a:bodyPr>
            <a:normAutofit fontScale="90000"/>
          </a:bodyPr>
          <a:lstStyle/>
          <a:p>
            <a:r>
              <a:rPr lang="en-US" dirty="0"/>
              <a:t>Workgroup Feedback: FI Selection Criteria </a:t>
            </a:r>
          </a:p>
        </p:txBody>
      </p:sp>
      <p:sp>
        <p:nvSpPr>
          <p:cNvPr id="3" name="Content Placeholder 2">
            <a:extLst>
              <a:ext uri="{FF2B5EF4-FFF2-40B4-BE49-F238E27FC236}">
                <a16:creationId xmlns:a16="http://schemas.microsoft.com/office/drawing/2014/main" id="{2A4C1FCE-6236-9340-BEE2-45D59BD27450}"/>
              </a:ext>
            </a:extLst>
          </p:cNvPr>
          <p:cNvSpPr>
            <a:spLocks noGrp="1"/>
          </p:cNvSpPr>
          <p:nvPr>
            <p:ph idx="1"/>
          </p:nvPr>
        </p:nvSpPr>
        <p:spPr>
          <a:xfrm>
            <a:off x="653143" y="1466396"/>
            <a:ext cx="10972800" cy="4351339"/>
          </a:xfrm>
        </p:spPr>
        <p:txBody>
          <a:bodyPr/>
          <a:lstStyle/>
          <a:p>
            <a:pPr marL="0" indent="0">
              <a:buNone/>
            </a:pPr>
            <a:r>
              <a:rPr lang="en-US" dirty="0"/>
              <a:t>FI Workgroup also indicated:</a:t>
            </a:r>
          </a:p>
          <a:p>
            <a:r>
              <a:rPr lang="en-US" dirty="0"/>
              <a:t> </a:t>
            </a:r>
            <a:r>
              <a:rPr lang="en-US" dirty="0">
                <a:latin typeface="Arial" panose="020B0604020202020204" pitchFamily="34" charset="0"/>
              </a:rPr>
              <a:t>A preference for requiring all FI applicants to meet the following minimum requirements:</a:t>
            </a:r>
          </a:p>
          <a:p>
            <a:pPr lvl="1">
              <a:buFont typeface="Wingdings" pitchFamily="2" charset="2"/>
              <a:buChar char="ü"/>
            </a:pPr>
            <a:r>
              <a:rPr lang="en-US" dirty="0">
                <a:latin typeface="Arial" panose="020B0604020202020204" pitchFamily="34" charset="0"/>
              </a:rPr>
              <a:t>Demonstrate universal competence with disability culture</a:t>
            </a:r>
          </a:p>
          <a:p>
            <a:pPr lvl="1">
              <a:buFont typeface="Wingdings" pitchFamily="2" charset="2"/>
              <a:buChar char="ü"/>
            </a:pPr>
            <a:r>
              <a:rPr lang="en-US" dirty="0">
                <a:latin typeface="Arial" panose="020B0604020202020204" pitchFamily="34" charset="0"/>
              </a:rPr>
              <a:t>Be accessible by the standards at least minimally equal to the ADA (FI Workgroup indicated they would help clearly define this to ensure fully accessibility) </a:t>
            </a:r>
          </a:p>
          <a:p>
            <a:r>
              <a:rPr lang="en-US" dirty="0">
                <a:latin typeface="Arial" panose="020B0604020202020204" pitchFamily="34" charset="0"/>
              </a:rPr>
              <a:t>A local local or regional presence by the FI is essential.</a:t>
            </a:r>
          </a:p>
          <a:p>
            <a:pPr lvl="1">
              <a:buFont typeface="Wingdings" pitchFamily="2" charset="2"/>
              <a:buChar char="ü"/>
            </a:pPr>
            <a:r>
              <a:rPr lang="en-US" dirty="0">
                <a:latin typeface="Arial" panose="020B0604020202020204" pitchFamily="34" charset="0"/>
              </a:rPr>
              <a:t>FI workgroup discussed how this requirement is met would and could vary depending on geographic location (upstate/downstate, rural/metropolitan) and the needs of the consumer.   </a:t>
            </a:r>
          </a:p>
          <a:p>
            <a:pPr lvl="1">
              <a:buFont typeface="Wingdings" pitchFamily="2" charset="2"/>
              <a:buChar char="ü"/>
            </a:pPr>
            <a:r>
              <a:rPr lang="en-US" dirty="0">
                <a:latin typeface="Arial" panose="020B0604020202020204" pitchFamily="34" charset="0"/>
              </a:rPr>
              <a:t>Generally workgroup indicated the requirements for demonstrating the FI has a local presence should be flexible and not prescribed (e.g., within on hour or three hours of consumer) </a:t>
            </a:r>
          </a:p>
          <a:p>
            <a:endParaRPr lang="en-US" dirty="0"/>
          </a:p>
          <a:p>
            <a:pPr marL="457189" lvl="1" indent="0">
              <a:buNone/>
            </a:pPr>
            <a:endParaRPr lang="en-US" dirty="0"/>
          </a:p>
          <a:p>
            <a:endParaRPr lang="en-US" dirty="0"/>
          </a:p>
          <a:p>
            <a:endParaRPr lang="en-US" dirty="0"/>
          </a:p>
          <a:p>
            <a:endParaRPr lang="en-US" dirty="0"/>
          </a:p>
          <a:p>
            <a:endParaRPr lang="en-US" dirty="0"/>
          </a:p>
          <a:p>
            <a:endParaRPr lang="en-US" dirty="0"/>
          </a:p>
          <a:p>
            <a:endParaRPr lang="en-US" dirty="0"/>
          </a:p>
        </p:txBody>
      </p:sp>
      <p:sp>
        <p:nvSpPr>
          <p:cNvPr id="4" name="Text Placeholder 3">
            <a:extLst>
              <a:ext uri="{FF2B5EF4-FFF2-40B4-BE49-F238E27FC236}">
                <a16:creationId xmlns:a16="http://schemas.microsoft.com/office/drawing/2014/main" id="{C85AEAD2-E73B-E241-AB2E-BC2FB42840CF}"/>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8245114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EEB778-782A-4445-890A-F29E590F28D9}"/>
              </a:ext>
            </a:extLst>
          </p:cNvPr>
          <p:cNvSpPr>
            <a:spLocks noGrp="1"/>
          </p:cNvSpPr>
          <p:nvPr>
            <p:ph type="title"/>
          </p:nvPr>
        </p:nvSpPr>
        <p:spPr>
          <a:xfrm>
            <a:off x="536197" y="708371"/>
            <a:ext cx="10515600" cy="486248"/>
          </a:xfrm>
        </p:spPr>
        <p:txBody>
          <a:bodyPr>
            <a:normAutofit fontScale="90000"/>
          </a:bodyPr>
          <a:lstStyle/>
          <a:p>
            <a:r>
              <a:rPr lang="en-US" dirty="0"/>
              <a:t>Workgroup Feedback: FI Selection Criteria </a:t>
            </a:r>
          </a:p>
        </p:txBody>
      </p:sp>
      <p:sp>
        <p:nvSpPr>
          <p:cNvPr id="3" name="Content Placeholder 2">
            <a:extLst>
              <a:ext uri="{FF2B5EF4-FFF2-40B4-BE49-F238E27FC236}">
                <a16:creationId xmlns:a16="http://schemas.microsoft.com/office/drawing/2014/main" id="{2A4C1FCE-6236-9340-BEE2-45D59BD27450}"/>
              </a:ext>
            </a:extLst>
          </p:cNvPr>
          <p:cNvSpPr>
            <a:spLocks noGrp="1"/>
          </p:cNvSpPr>
          <p:nvPr>
            <p:ph idx="1"/>
          </p:nvPr>
        </p:nvSpPr>
        <p:spPr>
          <a:xfrm>
            <a:off x="536197" y="1305958"/>
            <a:ext cx="11306758" cy="4622445"/>
          </a:xfrm>
        </p:spPr>
        <p:txBody>
          <a:bodyPr/>
          <a:lstStyle/>
          <a:p>
            <a:pPr marL="0" indent="0">
              <a:buNone/>
            </a:pPr>
            <a:r>
              <a:rPr lang="en-US" sz="2400" dirty="0"/>
              <a:t>FI Workgroup also indicated:</a:t>
            </a:r>
          </a:p>
          <a:p>
            <a:r>
              <a:rPr lang="en-US" sz="2400" dirty="0"/>
              <a:t>Experience of FI important, but discouraged solely relying on the number of contracts with Plans/LDSS or the number of consumers served as an indication the FI provides quality services</a:t>
            </a:r>
          </a:p>
          <a:p>
            <a:r>
              <a:rPr lang="en-US" sz="2400" dirty="0"/>
              <a:t>FIs should demonstrate through its policies and procedures, a robust organizational, compliance and oversight structure that can meet the requirements of FI, but a specific structure should not be prescribed or mandated and should be determined by the FI.   </a:t>
            </a:r>
          </a:p>
          <a:p>
            <a:pPr lvl="1">
              <a:buFont typeface="Wingdings" panose="05000000000000000000" pitchFamily="2" charset="2"/>
              <a:buChar char="ü"/>
            </a:pPr>
            <a:r>
              <a:rPr lang="en-US" sz="2400" dirty="0"/>
              <a:t>Organizational structure should meet the 8 elements of OMIG’s Compliance Plan </a:t>
            </a:r>
          </a:p>
          <a:p>
            <a:pPr lvl="1">
              <a:buFont typeface="Wingdings" panose="05000000000000000000" pitchFamily="2" charset="2"/>
              <a:buChar char="ü"/>
            </a:pPr>
            <a:r>
              <a:rPr lang="en-US" sz="2400" dirty="0"/>
              <a:t>If FI is also LHCSA, FI should demonstrate firewalls in place between FI and LHCSA</a:t>
            </a:r>
          </a:p>
          <a:p>
            <a:r>
              <a:rPr lang="en-US" sz="2400" dirty="0"/>
              <a:t>Best practices identified by Workgroup should also be considered </a:t>
            </a:r>
          </a:p>
          <a:p>
            <a:endParaRPr lang="en-US" sz="2400" dirty="0"/>
          </a:p>
          <a:p>
            <a:pPr marL="457189" lvl="1" indent="0">
              <a:buNone/>
            </a:pPr>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p:txBody>
      </p:sp>
      <p:sp>
        <p:nvSpPr>
          <p:cNvPr id="4" name="Text Placeholder 3">
            <a:extLst>
              <a:ext uri="{FF2B5EF4-FFF2-40B4-BE49-F238E27FC236}">
                <a16:creationId xmlns:a16="http://schemas.microsoft.com/office/drawing/2014/main" id="{C85AEAD2-E73B-E241-AB2E-BC2FB42840CF}"/>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2866629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5CFD4-E9D7-C946-9F2A-2B6E46183D9E}"/>
              </a:ext>
            </a:extLst>
          </p:cNvPr>
          <p:cNvSpPr>
            <a:spLocks noGrp="1"/>
          </p:cNvSpPr>
          <p:nvPr>
            <p:ph type="title"/>
          </p:nvPr>
        </p:nvSpPr>
        <p:spPr>
          <a:xfrm>
            <a:off x="573297" y="781581"/>
            <a:ext cx="11070772" cy="896217"/>
          </a:xfrm>
        </p:spPr>
        <p:txBody>
          <a:bodyPr>
            <a:noAutofit/>
          </a:bodyPr>
          <a:lstStyle/>
          <a:p>
            <a:r>
              <a:rPr lang="en-US" sz="2800" dirty="0"/>
              <a:t>Best Practices and Roles and Responsibilities</a:t>
            </a:r>
            <a:br>
              <a:rPr lang="en-US" sz="2800" dirty="0"/>
            </a:br>
            <a:endParaRPr lang="en-US" sz="2800" dirty="0"/>
          </a:p>
        </p:txBody>
      </p:sp>
      <p:sp>
        <p:nvSpPr>
          <p:cNvPr id="3" name="Content Placeholder 2">
            <a:extLst>
              <a:ext uri="{FF2B5EF4-FFF2-40B4-BE49-F238E27FC236}">
                <a16:creationId xmlns:a16="http://schemas.microsoft.com/office/drawing/2014/main" id="{1D353847-39A7-774B-B2F4-D1A51A3C659D}"/>
              </a:ext>
            </a:extLst>
          </p:cNvPr>
          <p:cNvSpPr>
            <a:spLocks noGrp="1"/>
          </p:cNvSpPr>
          <p:nvPr>
            <p:ph idx="1"/>
          </p:nvPr>
        </p:nvSpPr>
        <p:spPr>
          <a:xfrm>
            <a:off x="598214" y="1495725"/>
            <a:ext cx="10515600" cy="4351339"/>
          </a:xfrm>
        </p:spPr>
        <p:txBody>
          <a:bodyPr/>
          <a:lstStyle/>
          <a:p>
            <a:pPr marL="0" indent="0">
              <a:buNone/>
            </a:pPr>
            <a:r>
              <a:rPr lang="en-US" sz="2400" dirty="0"/>
              <a:t>Key Underlying Themes of the FI Workgroup Discussions</a:t>
            </a:r>
          </a:p>
          <a:p>
            <a:pPr marL="0" indent="0">
              <a:buNone/>
            </a:pPr>
            <a:endParaRPr lang="en-US" sz="2400" dirty="0"/>
          </a:p>
          <a:p>
            <a:pPr>
              <a:buFont typeface="Wingdings" pitchFamily="2" charset="2"/>
              <a:buChar char="v"/>
            </a:pPr>
            <a:r>
              <a:rPr lang="en-US" sz="2400" dirty="0"/>
              <a:t>Best Practices and Roles and Responsibilities of FIs, Plans/LDSS, and Consumers must reflect and not in any way impinge upon, the self-directed nature of the CDPAP program, and must reflect the culture of the disability population </a:t>
            </a:r>
          </a:p>
          <a:p>
            <a:pPr marL="0" indent="0">
              <a:buNone/>
            </a:pPr>
            <a:endParaRPr lang="en-US" sz="2400" dirty="0"/>
          </a:p>
          <a:p>
            <a:pPr>
              <a:buFont typeface="Wingdings" pitchFamily="2" charset="2"/>
              <a:buChar char="v"/>
            </a:pPr>
            <a:r>
              <a:rPr lang="en-US" sz="2400" dirty="0"/>
              <a:t>The Roles and Responsibilities of all CDPAP parties should be clearly defined.  As equally important to the FI workgroup is also defining and reinforcing what is NOT the role of the various CDPAP parties  </a:t>
            </a:r>
          </a:p>
          <a:p>
            <a:endParaRPr lang="en-US" sz="2400" dirty="0"/>
          </a:p>
        </p:txBody>
      </p:sp>
      <p:sp>
        <p:nvSpPr>
          <p:cNvPr id="4" name="Text Placeholder 3">
            <a:extLst>
              <a:ext uri="{FF2B5EF4-FFF2-40B4-BE49-F238E27FC236}">
                <a16:creationId xmlns:a16="http://schemas.microsoft.com/office/drawing/2014/main" id="{4BD35863-D841-024D-9657-DBC76BDD98BB}"/>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21829188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5CFD4-E9D7-C946-9F2A-2B6E46183D9E}"/>
              </a:ext>
            </a:extLst>
          </p:cNvPr>
          <p:cNvSpPr>
            <a:spLocks noGrp="1"/>
          </p:cNvSpPr>
          <p:nvPr>
            <p:ph type="title"/>
          </p:nvPr>
        </p:nvSpPr>
        <p:spPr>
          <a:xfrm>
            <a:off x="533400" y="681036"/>
            <a:ext cx="11125200" cy="559935"/>
          </a:xfrm>
        </p:spPr>
        <p:txBody>
          <a:bodyPr>
            <a:noAutofit/>
          </a:bodyPr>
          <a:lstStyle/>
          <a:p>
            <a:r>
              <a:rPr lang="en-US" sz="3600" dirty="0"/>
              <a:t>Workgroup Feedback Best Practices of FI </a:t>
            </a:r>
          </a:p>
        </p:txBody>
      </p:sp>
      <p:sp>
        <p:nvSpPr>
          <p:cNvPr id="3" name="Content Placeholder 2">
            <a:extLst>
              <a:ext uri="{FF2B5EF4-FFF2-40B4-BE49-F238E27FC236}">
                <a16:creationId xmlns:a16="http://schemas.microsoft.com/office/drawing/2014/main" id="{1D353847-39A7-774B-B2F4-D1A51A3C659D}"/>
              </a:ext>
            </a:extLst>
          </p:cNvPr>
          <p:cNvSpPr>
            <a:spLocks noGrp="1"/>
          </p:cNvSpPr>
          <p:nvPr>
            <p:ph idx="1"/>
          </p:nvPr>
        </p:nvSpPr>
        <p:spPr>
          <a:xfrm>
            <a:off x="533400" y="1406525"/>
            <a:ext cx="10515600" cy="5159375"/>
          </a:xfrm>
        </p:spPr>
        <p:txBody>
          <a:bodyPr/>
          <a:lstStyle/>
          <a:p>
            <a:pPr marL="0" indent="0">
              <a:buNone/>
            </a:pPr>
            <a:r>
              <a:rPr lang="en-US" sz="2400" b="1" i="1" dirty="0"/>
              <a:t>Provide CDPAP Consumers with Peer Supports, Mentoring and Counseling </a:t>
            </a:r>
          </a:p>
          <a:p>
            <a:r>
              <a:rPr lang="en-US" sz="2400" dirty="0"/>
              <a:t>Many FIs provide peer support today </a:t>
            </a:r>
          </a:p>
          <a:p>
            <a:r>
              <a:rPr lang="en-US" sz="2400" dirty="0"/>
              <a:t>FIs should have standardized practices for training and mentoring peers </a:t>
            </a:r>
          </a:p>
          <a:p>
            <a:r>
              <a:rPr lang="en-US" sz="2400" dirty="0"/>
              <a:t>Peers are effective way to assist consumers in navigating their employer responsibilities </a:t>
            </a:r>
          </a:p>
          <a:p>
            <a:pPr marL="0" indent="0">
              <a:buNone/>
            </a:pPr>
            <a:r>
              <a:rPr lang="en-US" sz="2400" b="1" i="1" dirty="0"/>
              <a:t>Conduct initial onsite visit to CDPAP consumer </a:t>
            </a:r>
          </a:p>
          <a:p>
            <a:pPr marL="0" indent="0">
              <a:buNone/>
            </a:pPr>
            <a:r>
              <a:rPr lang="en-US" sz="2400" b="1" i="1" dirty="0"/>
              <a:t>Conduct face-to-face orientation for PAs</a:t>
            </a:r>
          </a:p>
          <a:p>
            <a:pPr marL="0" indent="0">
              <a:buNone/>
            </a:pPr>
            <a:r>
              <a:rPr lang="en-US" sz="2400" b="1" i="1" dirty="0"/>
              <a:t>Periodic In-Home Visits by FI</a:t>
            </a:r>
          </a:p>
          <a:p>
            <a:pPr>
              <a:lnSpc>
                <a:spcPct val="100000"/>
              </a:lnSpc>
            </a:pPr>
            <a:r>
              <a:rPr lang="en-US" sz="2400" dirty="0"/>
              <a:t>Frequency should not be prescribed, should respect the wishes and privacy of the consumer, should be as appropriate for the circumstances</a:t>
            </a:r>
          </a:p>
          <a:p>
            <a:pPr marL="0" indent="0">
              <a:lnSpc>
                <a:spcPct val="100000"/>
              </a:lnSpc>
              <a:buNone/>
            </a:pPr>
            <a:r>
              <a:rPr lang="en-US" sz="2400" dirty="0"/>
              <a:t>  </a:t>
            </a:r>
          </a:p>
          <a:p>
            <a:endParaRPr lang="en-US" sz="2400" b="1" i="1" dirty="0"/>
          </a:p>
          <a:p>
            <a:pPr marL="0" indent="0">
              <a:buNone/>
            </a:pPr>
            <a:endParaRPr lang="en-US" sz="2400" dirty="0"/>
          </a:p>
          <a:p>
            <a:endParaRPr lang="en-US" sz="2400" b="1" i="1" dirty="0"/>
          </a:p>
          <a:p>
            <a:pPr marL="0" indent="0">
              <a:buNone/>
            </a:pPr>
            <a:endParaRPr lang="en-US" sz="2400" b="1" i="1" dirty="0"/>
          </a:p>
          <a:p>
            <a:pPr marL="0" indent="0">
              <a:buNone/>
            </a:pPr>
            <a:endParaRPr lang="en-US" sz="2400" dirty="0"/>
          </a:p>
        </p:txBody>
      </p:sp>
      <p:sp>
        <p:nvSpPr>
          <p:cNvPr id="4" name="Text Placeholder 3">
            <a:extLst>
              <a:ext uri="{FF2B5EF4-FFF2-40B4-BE49-F238E27FC236}">
                <a16:creationId xmlns:a16="http://schemas.microsoft.com/office/drawing/2014/main" id="{4BD35863-D841-024D-9657-DBC76BDD98BB}"/>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29194094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5CFD4-E9D7-C946-9F2A-2B6E46183D9E}"/>
              </a:ext>
            </a:extLst>
          </p:cNvPr>
          <p:cNvSpPr>
            <a:spLocks noGrp="1"/>
          </p:cNvSpPr>
          <p:nvPr>
            <p:ph type="title"/>
          </p:nvPr>
        </p:nvSpPr>
        <p:spPr>
          <a:xfrm>
            <a:off x="533400" y="681036"/>
            <a:ext cx="11125200" cy="559935"/>
          </a:xfrm>
        </p:spPr>
        <p:txBody>
          <a:bodyPr>
            <a:noAutofit/>
          </a:bodyPr>
          <a:lstStyle/>
          <a:p>
            <a:r>
              <a:rPr lang="en-US" sz="3600" dirty="0"/>
              <a:t>Workgroup Feedback Best Practices of FI </a:t>
            </a:r>
          </a:p>
        </p:txBody>
      </p:sp>
      <p:sp>
        <p:nvSpPr>
          <p:cNvPr id="3" name="Content Placeholder 2">
            <a:extLst>
              <a:ext uri="{FF2B5EF4-FFF2-40B4-BE49-F238E27FC236}">
                <a16:creationId xmlns:a16="http://schemas.microsoft.com/office/drawing/2014/main" id="{1D353847-39A7-774B-B2F4-D1A51A3C659D}"/>
              </a:ext>
            </a:extLst>
          </p:cNvPr>
          <p:cNvSpPr>
            <a:spLocks noGrp="1"/>
          </p:cNvSpPr>
          <p:nvPr>
            <p:ph idx="1"/>
          </p:nvPr>
        </p:nvSpPr>
        <p:spPr>
          <a:xfrm>
            <a:off x="533400" y="1406525"/>
            <a:ext cx="10515600" cy="4351339"/>
          </a:xfrm>
        </p:spPr>
        <p:txBody>
          <a:bodyPr/>
          <a:lstStyle/>
          <a:p>
            <a:pPr marL="0" indent="0">
              <a:buNone/>
            </a:pPr>
            <a:r>
              <a:rPr lang="en-US" sz="2400" b="1" i="1" dirty="0"/>
              <a:t>Training for Personal Assistants </a:t>
            </a:r>
          </a:p>
          <a:p>
            <a:pPr>
              <a:buFont typeface="Wingdings" pitchFamily="2" charset="2"/>
              <a:buChar char="ü"/>
            </a:pPr>
            <a:r>
              <a:rPr lang="en-US" sz="2400" dirty="0"/>
              <a:t>Workgroup agreed that training of personal assistance is </a:t>
            </a:r>
            <a:r>
              <a:rPr lang="en-US" sz="2400" i="1" dirty="0"/>
              <a:t>solely the responsibility of the consumer and is key feature of the self-directed CDPAP program</a:t>
            </a:r>
          </a:p>
          <a:p>
            <a:pPr lvl="1"/>
            <a:r>
              <a:rPr lang="en-US" sz="2400" dirty="0"/>
              <a:t>The FI (or the Plan/LDSS) should not train PAs or require training for PAs </a:t>
            </a:r>
          </a:p>
          <a:p>
            <a:pPr lvl="1"/>
            <a:endParaRPr lang="en-US" sz="2400" dirty="0"/>
          </a:p>
          <a:p>
            <a:pPr lvl="1"/>
            <a:r>
              <a:rPr lang="en-US" sz="2400" dirty="0"/>
              <a:t>The FI may </a:t>
            </a:r>
            <a:r>
              <a:rPr lang="en-US" sz="2400" i="1" dirty="0"/>
              <a:t>optionally </a:t>
            </a:r>
            <a:r>
              <a:rPr lang="en-US" sz="2400" dirty="0"/>
              <a:t>provide training or information on how to access available training for PAs to the consumer (not the PA), </a:t>
            </a:r>
            <a:r>
              <a:rPr lang="en-US" sz="2400" i="1" dirty="0"/>
              <a:t>for use at sole discretion and direction of the consumer</a:t>
            </a:r>
          </a:p>
          <a:p>
            <a:pPr marL="0" indent="0">
              <a:buNone/>
            </a:pPr>
            <a:endParaRPr lang="en-US" sz="2400" dirty="0"/>
          </a:p>
        </p:txBody>
      </p:sp>
      <p:sp>
        <p:nvSpPr>
          <p:cNvPr id="4" name="Text Placeholder 3">
            <a:extLst>
              <a:ext uri="{FF2B5EF4-FFF2-40B4-BE49-F238E27FC236}">
                <a16:creationId xmlns:a16="http://schemas.microsoft.com/office/drawing/2014/main" id="{4BD35863-D841-024D-9657-DBC76BDD98BB}"/>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27202627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5CFD4-E9D7-C946-9F2A-2B6E46183D9E}"/>
              </a:ext>
            </a:extLst>
          </p:cNvPr>
          <p:cNvSpPr>
            <a:spLocks noGrp="1"/>
          </p:cNvSpPr>
          <p:nvPr>
            <p:ph type="title"/>
          </p:nvPr>
        </p:nvSpPr>
        <p:spPr>
          <a:xfrm>
            <a:off x="533400" y="681036"/>
            <a:ext cx="11125200" cy="559935"/>
          </a:xfrm>
        </p:spPr>
        <p:txBody>
          <a:bodyPr>
            <a:noAutofit/>
          </a:bodyPr>
          <a:lstStyle/>
          <a:p>
            <a:r>
              <a:rPr lang="en-US" sz="3600" dirty="0"/>
              <a:t>Workgroup Feedback Best Practices of FI </a:t>
            </a:r>
          </a:p>
        </p:txBody>
      </p:sp>
      <p:sp>
        <p:nvSpPr>
          <p:cNvPr id="3" name="Content Placeholder 2">
            <a:extLst>
              <a:ext uri="{FF2B5EF4-FFF2-40B4-BE49-F238E27FC236}">
                <a16:creationId xmlns:a16="http://schemas.microsoft.com/office/drawing/2014/main" id="{1D353847-39A7-774B-B2F4-D1A51A3C659D}"/>
              </a:ext>
            </a:extLst>
          </p:cNvPr>
          <p:cNvSpPr>
            <a:spLocks noGrp="1"/>
          </p:cNvSpPr>
          <p:nvPr>
            <p:ph idx="1"/>
          </p:nvPr>
        </p:nvSpPr>
        <p:spPr>
          <a:xfrm>
            <a:off x="533400" y="1406525"/>
            <a:ext cx="10515600" cy="4912808"/>
          </a:xfrm>
        </p:spPr>
        <p:txBody>
          <a:bodyPr/>
          <a:lstStyle/>
          <a:p>
            <a:pPr marL="0" indent="0">
              <a:buNone/>
            </a:pPr>
            <a:r>
              <a:rPr lang="en-US" b="1" i="1" dirty="0"/>
              <a:t>Training for Consumer </a:t>
            </a:r>
          </a:p>
          <a:p>
            <a:pPr>
              <a:buFont typeface="Wingdings" pitchFamily="2" charset="2"/>
              <a:buChar char="ü"/>
            </a:pPr>
            <a:r>
              <a:rPr lang="en-US" dirty="0"/>
              <a:t>Workgroup agreed that training to inform and assist consumer in fulfilling their CDPAP responsibilities is best practice </a:t>
            </a:r>
          </a:p>
          <a:p>
            <a:pPr lvl="1"/>
            <a:r>
              <a:rPr lang="en-US" dirty="0"/>
              <a:t>Provide consumer with CDPAP Consumer manual that is resource/reference guide of general information about CDPAP, roles and responsibilities (consumer, PA, FI, Plan/LDSS) </a:t>
            </a:r>
          </a:p>
          <a:p>
            <a:pPr lvl="1"/>
            <a:r>
              <a:rPr lang="en-US" dirty="0"/>
              <a:t>Provide consumer with optional training on how to be an employer, including:</a:t>
            </a:r>
          </a:p>
          <a:p>
            <a:pPr lvl="2">
              <a:buFont typeface="Wingdings" pitchFamily="2" charset="2"/>
              <a:buChar char="§"/>
            </a:pPr>
            <a:r>
              <a:rPr lang="en-US" dirty="0"/>
              <a:t>How to interview potential PA</a:t>
            </a:r>
          </a:p>
          <a:p>
            <a:pPr lvl="2">
              <a:buFont typeface="Wingdings" pitchFamily="2" charset="2"/>
              <a:buChar char="§"/>
            </a:pPr>
            <a:r>
              <a:rPr lang="en-US" dirty="0"/>
              <a:t>How to be supervisor, communicate expectations and evaluate PA performance,</a:t>
            </a:r>
          </a:p>
          <a:p>
            <a:pPr lvl="2">
              <a:buFont typeface="Wingdings" pitchFamily="2" charset="2"/>
              <a:buChar char="§"/>
            </a:pPr>
            <a:r>
              <a:rPr lang="en-US" dirty="0"/>
              <a:t>How to deal with difficult PA</a:t>
            </a:r>
          </a:p>
          <a:p>
            <a:pPr>
              <a:buFont typeface="Wingdings" pitchFamily="2" charset="2"/>
              <a:buChar char="ü"/>
            </a:pPr>
            <a:endParaRPr lang="en-US" dirty="0"/>
          </a:p>
          <a:p>
            <a:pPr>
              <a:buFont typeface="Wingdings" pitchFamily="2" charset="2"/>
              <a:buChar char="ü"/>
            </a:pPr>
            <a:r>
              <a:rPr lang="en-US" dirty="0"/>
              <a:t>Create hiring packet audit tool for FI use in onboarding new consumers and PAs</a:t>
            </a:r>
            <a:endParaRPr lang="en-US" dirty="0">
              <a:solidFill>
                <a:srgbClr val="C00000"/>
              </a:solidFill>
            </a:endParaRPr>
          </a:p>
          <a:p>
            <a:pPr lvl="1">
              <a:buFont typeface="Wingdings" pitchFamily="2" charset="2"/>
              <a:buChar char="ü"/>
            </a:pPr>
            <a:endParaRPr lang="en-US" dirty="0">
              <a:solidFill>
                <a:srgbClr val="C00000"/>
              </a:solidFill>
            </a:endParaRPr>
          </a:p>
          <a:p>
            <a:pPr lvl="1">
              <a:buFont typeface="Wingdings" pitchFamily="2" charset="2"/>
              <a:buChar char="ü"/>
            </a:pPr>
            <a:endParaRPr lang="en-US" dirty="0">
              <a:solidFill>
                <a:srgbClr val="C00000"/>
              </a:solidFill>
            </a:endParaRPr>
          </a:p>
          <a:p>
            <a:pPr marL="0" indent="0">
              <a:buNone/>
            </a:pPr>
            <a:endParaRPr lang="en-US" dirty="0">
              <a:solidFill>
                <a:srgbClr val="FF0000"/>
              </a:solidFill>
            </a:endParaRPr>
          </a:p>
          <a:p>
            <a:pPr marL="457189" lvl="1" indent="0">
              <a:buNone/>
            </a:pPr>
            <a:endParaRPr lang="en-US" dirty="0"/>
          </a:p>
        </p:txBody>
      </p:sp>
      <p:sp>
        <p:nvSpPr>
          <p:cNvPr id="4" name="Text Placeholder 3">
            <a:extLst>
              <a:ext uri="{FF2B5EF4-FFF2-40B4-BE49-F238E27FC236}">
                <a16:creationId xmlns:a16="http://schemas.microsoft.com/office/drawing/2014/main" id="{4BD35863-D841-024D-9657-DBC76BDD98BB}"/>
              </a:ext>
            </a:extLst>
          </p:cNvPr>
          <p:cNvSpPr>
            <a:spLocks noGrp="1"/>
          </p:cNvSpPr>
          <p:nvPr>
            <p:ph type="body" sz="quarter" idx="14"/>
          </p:nvPr>
        </p:nvSpPr>
        <p:spPr/>
        <p:txBody>
          <a:bodyPr/>
          <a:lstStyle/>
          <a:p>
            <a:endParaRPr lang="en-US" dirty="0"/>
          </a:p>
        </p:txBody>
      </p:sp>
    </p:spTree>
    <p:extLst>
      <p:ext uri="{BB962C8B-B14F-4D97-AF65-F5344CB8AC3E}">
        <p14:creationId xmlns:p14="http://schemas.microsoft.com/office/powerpoint/2010/main" val="41538485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5CFD4-E9D7-C946-9F2A-2B6E46183D9E}"/>
              </a:ext>
            </a:extLst>
          </p:cNvPr>
          <p:cNvSpPr>
            <a:spLocks noGrp="1"/>
          </p:cNvSpPr>
          <p:nvPr>
            <p:ph type="title"/>
          </p:nvPr>
        </p:nvSpPr>
        <p:spPr>
          <a:xfrm>
            <a:off x="533400" y="681036"/>
            <a:ext cx="11125200" cy="559935"/>
          </a:xfrm>
        </p:spPr>
        <p:txBody>
          <a:bodyPr>
            <a:noAutofit/>
          </a:bodyPr>
          <a:lstStyle/>
          <a:p>
            <a:r>
              <a:rPr lang="en-US" sz="3600" dirty="0"/>
              <a:t>Workgroup Feedback Best Practices of FI </a:t>
            </a:r>
          </a:p>
        </p:txBody>
      </p:sp>
      <p:sp>
        <p:nvSpPr>
          <p:cNvPr id="3" name="Content Placeholder 2">
            <a:extLst>
              <a:ext uri="{FF2B5EF4-FFF2-40B4-BE49-F238E27FC236}">
                <a16:creationId xmlns:a16="http://schemas.microsoft.com/office/drawing/2014/main" id="{1D353847-39A7-774B-B2F4-D1A51A3C659D}"/>
              </a:ext>
            </a:extLst>
          </p:cNvPr>
          <p:cNvSpPr>
            <a:spLocks noGrp="1"/>
          </p:cNvSpPr>
          <p:nvPr>
            <p:ph idx="1"/>
          </p:nvPr>
        </p:nvSpPr>
        <p:spPr>
          <a:xfrm>
            <a:off x="533400" y="1406525"/>
            <a:ext cx="10515600" cy="4912808"/>
          </a:xfrm>
        </p:spPr>
        <p:txBody>
          <a:bodyPr/>
          <a:lstStyle/>
          <a:p>
            <a:pPr marL="0" indent="0">
              <a:buNone/>
            </a:pPr>
            <a:r>
              <a:rPr lang="en-US" b="1" i="1" dirty="0"/>
              <a:t>Recruitment of PAs </a:t>
            </a:r>
          </a:p>
          <a:p>
            <a:pPr>
              <a:buFont typeface="Wingdings" pitchFamily="2" charset="2"/>
              <a:buChar char="ü"/>
            </a:pPr>
            <a:r>
              <a:rPr lang="en-US" dirty="0"/>
              <a:t>Some FI Workgroup members supported FIs doing clearly defined and limited PA recruitment activities that do not in anyway interfere the with self-directed role and responsibility of consumers</a:t>
            </a:r>
          </a:p>
          <a:p>
            <a:pPr>
              <a:buFont typeface="Wingdings" pitchFamily="2" charset="2"/>
              <a:buChar char="ü"/>
            </a:pPr>
            <a:r>
              <a:rPr lang="en-US" dirty="0"/>
              <a:t>Acceptable recruitment assistance included the FI maintaining a database of PAs that have valid medical exam and employment documents </a:t>
            </a:r>
          </a:p>
          <a:p>
            <a:pPr lvl="1">
              <a:buFont typeface="Wingdings" pitchFamily="2" charset="2"/>
              <a:buChar char="ü"/>
            </a:pPr>
            <a:r>
              <a:rPr lang="en-US" dirty="0"/>
              <a:t>Consumer and PA sign acknowledgements that this is solely for use at the discretion of the consumer and is purely to support the consumer in their hiring efforts –</a:t>
            </a:r>
            <a:r>
              <a:rPr lang="en-US" i="1" dirty="0"/>
              <a:t> CDPAP members are NOT required to hire from the list </a:t>
            </a:r>
          </a:p>
          <a:p>
            <a:pPr marL="0" indent="0">
              <a:buNone/>
            </a:pPr>
            <a:endParaRPr lang="en-US" dirty="0"/>
          </a:p>
          <a:p>
            <a:pPr>
              <a:buFont typeface="Wingdings" pitchFamily="2" charset="2"/>
              <a:buChar char="ü"/>
            </a:pPr>
            <a:endParaRPr lang="en-US" dirty="0">
              <a:solidFill>
                <a:srgbClr val="C00000"/>
              </a:solidFill>
            </a:endParaRPr>
          </a:p>
          <a:p>
            <a:pPr marL="0" indent="0">
              <a:buNone/>
            </a:pPr>
            <a:endParaRPr lang="en-US" dirty="0">
              <a:solidFill>
                <a:srgbClr val="FF0000"/>
              </a:solidFill>
            </a:endParaRPr>
          </a:p>
          <a:p>
            <a:pPr marL="457189" lvl="1" indent="0">
              <a:buNone/>
            </a:pPr>
            <a:endParaRPr lang="en-US" dirty="0"/>
          </a:p>
        </p:txBody>
      </p:sp>
      <p:sp>
        <p:nvSpPr>
          <p:cNvPr id="4" name="Text Placeholder 3">
            <a:extLst>
              <a:ext uri="{FF2B5EF4-FFF2-40B4-BE49-F238E27FC236}">
                <a16:creationId xmlns:a16="http://schemas.microsoft.com/office/drawing/2014/main" id="{4BD35863-D841-024D-9657-DBC76BDD98BB}"/>
              </a:ext>
            </a:extLst>
          </p:cNvPr>
          <p:cNvSpPr>
            <a:spLocks noGrp="1"/>
          </p:cNvSpPr>
          <p:nvPr>
            <p:ph type="body" sz="quarter" idx="14"/>
          </p:nvPr>
        </p:nvSpPr>
        <p:spPr/>
        <p:txBody>
          <a:bodyPr/>
          <a:lstStyle/>
          <a:p>
            <a:endParaRPr lang="en-US" dirty="0"/>
          </a:p>
        </p:txBody>
      </p:sp>
    </p:spTree>
    <p:extLst>
      <p:ext uri="{BB962C8B-B14F-4D97-AF65-F5344CB8AC3E}">
        <p14:creationId xmlns:p14="http://schemas.microsoft.com/office/powerpoint/2010/main" val="38271027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5CFD4-E9D7-C946-9F2A-2B6E46183D9E}"/>
              </a:ext>
            </a:extLst>
          </p:cNvPr>
          <p:cNvSpPr>
            <a:spLocks noGrp="1"/>
          </p:cNvSpPr>
          <p:nvPr>
            <p:ph type="title"/>
          </p:nvPr>
        </p:nvSpPr>
        <p:spPr>
          <a:xfrm>
            <a:off x="533400" y="681036"/>
            <a:ext cx="11125200" cy="559935"/>
          </a:xfrm>
        </p:spPr>
        <p:txBody>
          <a:bodyPr>
            <a:noAutofit/>
          </a:bodyPr>
          <a:lstStyle/>
          <a:p>
            <a:r>
              <a:rPr lang="en-US" sz="3600" dirty="0"/>
              <a:t>Workgroup Feedback Best Practices of FI </a:t>
            </a:r>
          </a:p>
        </p:txBody>
      </p:sp>
      <p:sp>
        <p:nvSpPr>
          <p:cNvPr id="3" name="Content Placeholder 2">
            <a:extLst>
              <a:ext uri="{FF2B5EF4-FFF2-40B4-BE49-F238E27FC236}">
                <a16:creationId xmlns:a16="http://schemas.microsoft.com/office/drawing/2014/main" id="{1D353847-39A7-774B-B2F4-D1A51A3C659D}"/>
              </a:ext>
            </a:extLst>
          </p:cNvPr>
          <p:cNvSpPr>
            <a:spLocks noGrp="1"/>
          </p:cNvSpPr>
          <p:nvPr>
            <p:ph idx="1"/>
          </p:nvPr>
        </p:nvSpPr>
        <p:spPr>
          <a:xfrm>
            <a:off x="533400" y="1406525"/>
            <a:ext cx="10515600" cy="4912808"/>
          </a:xfrm>
        </p:spPr>
        <p:txBody>
          <a:bodyPr/>
          <a:lstStyle/>
          <a:p>
            <a:pPr marL="0" indent="0">
              <a:buNone/>
            </a:pPr>
            <a:r>
              <a:rPr lang="en-US" b="1" i="1" dirty="0"/>
              <a:t>Assist PAs with obtaining and/or meeting health status requirements</a:t>
            </a:r>
          </a:p>
          <a:p>
            <a:pPr marL="0" indent="0">
              <a:buNone/>
            </a:pPr>
            <a:endParaRPr lang="en-US" b="1" i="1" dirty="0">
              <a:solidFill>
                <a:srgbClr val="C00000"/>
              </a:solidFill>
            </a:endParaRPr>
          </a:p>
          <a:p>
            <a:pPr marL="0" indent="0">
              <a:buNone/>
            </a:pPr>
            <a:r>
              <a:rPr lang="en-US" b="1" i="1" dirty="0"/>
              <a:t>Establish Consumer Advisory Committee </a:t>
            </a:r>
          </a:p>
          <a:p>
            <a:pPr>
              <a:buFont typeface="Wingdings" pitchFamily="2" charset="2"/>
              <a:buChar char="ü"/>
            </a:pPr>
            <a:r>
              <a:rPr lang="en-US" dirty="0"/>
              <a:t>Require FIs to establish a Consumer Advisory Committee the includes consumers, PAs, FI staff, Plans LDSS) in regions FI serves.</a:t>
            </a:r>
          </a:p>
          <a:p>
            <a:pPr>
              <a:buFont typeface="Wingdings" pitchFamily="2" charset="2"/>
              <a:buChar char="ü"/>
            </a:pPr>
            <a:endParaRPr lang="en-US" dirty="0"/>
          </a:p>
          <a:p>
            <a:pPr marL="0" indent="0">
              <a:buNone/>
            </a:pPr>
            <a:r>
              <a:rPr lang="en-US" b="1" i="1" dirty="0"/>
              <a:t>FIs should include CDPAP consumers, and people with disabilities, on their FI staff and as peers and volunteers, and on their Boards</a:t>
            </a:r>
          </a:p>
          <a:p>
            <a:pPr marL="0" indent="0">
              <a:buNone/>
            </a:pPr>
            <a:endParaRPr lang="en-US" b="1" i="1" dirty="0"/>
          </a:p>
          <a:p>
            <a:pPr marL="0" indent="0">
              <a:buNone/>
            </a:pPr>
            <a:r>
              <a:rPr lang="en-US" b="1" i="1" dirty="0"/>
              <a:t>FIs should establish regional points of contact for Plans and LDSS </a:t>
            </a:r>
          </a:p>
          <a:p>
            <a:pPr marL="0" indent="0">
              <a:buNone/>
            </a:pPr>
            <a:endParaRPr lang="en-US" dirty="0"/>
          </a:p>
          <a:p>
            <a:pPr>
              <a:buFont typeface="Wingdings" pitchFamily="2" charset="2"/>
              <a:buChar char="ü"/>
            </a:pPr>
            <a:endParaRPr lang="en-US" dirty="0">
              <a:solidFill>
                <a:srgbClr val="C00000"/>
              </a:solidFill>
            </a:endParaRPr>
          </a:p>
          <a:p>
            <a:pPr marL="0" indent="0">
              <a:buNone/>
            </a:pPr>
            <a:endParaRPr lang="en-US" dirty="0">
              <a:solidFill>
                <a:srgbClr val="FF0000"/>
              </a:solidFill>
            </a:endParaRPr>
          </a:p>
          <a:p>
            <a:pPr marL="457189" lvl="1" indent="0">
              <a:buNone/>
            </a:pPr>
            <a:endParaRPr lang="en-US" dirty="0"/>
          </a:p>
        </p:txBody>
      </p:sp>
      <p:sp>
        <p:nvSpPr>
          <p:cNvPr id="4" name="Text Placeholder 3">
            <a:extLst>
              <a:ext uri="{FF2B5EF4-FFF2-40B4-BE49-F238E27FC236}">
                <a16:creationId xmlns:a16="http://schemas.microsoft.com/office/drawing/2014/main" id="{4BD35863-D841-024D-9657-DBC76BDD98BB}"/>
              </a:ext>
            </a:extLst>
          </p:cNvPr>
          <p:cNvSpPr>
            <a:spLocks noGrp="1"/>
          </p:cNvSpPr>
          <p:nvPr>
            <p:ph type="body" sz="quarter" idx="14"/>
          </p:nvPr>
        </p:nvSpPr>
        <p:spPr/>
        <p:txBody>
          <a:bodyPr/>
          <a:lstStyle/>
          <a:p>
            <a:endParaRPr lang="en-US" dirty="0"/>
          </a:p>
        </p:txBody>
      </p:sp>
    </p:spTree>
    <p:extLst>
      <p:ext uri="{BB962C8B-B14F-4D97-AF65-F5344CB8AC3E}">
        <p14:creationId xmlns:p14="http://schemas.microsoft.com/office/powerpoint/2010/main" val="16946801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5CFD4-E9D7-C946-9F2A-2B6E46183D9E}"/>
              </a:ext>
            </a:extLst>
          </p:cNvPr>
          <p:cNvSpPr>
            <a:spLocks noGrp="1"/>
          </p:cNvSpPr>
          <p:nvPr>
            <p:ph type="title"/>
          </p:nvPr>
        </p:nvSpPr>
        <p:spPr>
          <a:xfrm>
            <a:off x="424543" y="844322"/>
            <a:ext cx="11234057" cy="875621"/>
          </a:xfrm>
        </p:spPr>
        <p:txBody>
          <a:bodyPr>
            <a:noAutofit/>
          </a:bodyPr>
          <a:lstStyle/>
          <a:p>
            <a:r>
              <a:rPr lang="en-US" sz="3200" dirty="0"/>
              <a:t>Workgroup Feedback: Roles and Responsibilities of FI          </a:t>
            </a:r>
          </a:p>
        </p:txBody>
      </p:sp>
      <p:sp>
        <p:nvSpPr>
          <p:cNvPr id="3" name="Content Placeholder 2">
            <a:extLst>
              <a:ext uri="{FF2B5EF4-FFF2-40B4-BE49-F238E27FC236}">
                <a16:creationId xmlns:a16="http://schemas.microsoft.com/office/drawing/2014/main" id="{1D353847-39A7-774B-B2F4-D1A51A3C659D}"/>
              </a:ext>
            </a:extLst>
          </p:cNvPr>
          <p:cNvSpPr>
            <a:spLocks noGrp="1"/>
          </p:cNvSpPr>
          <p:nvPr>
            <p:ph idx="1"/>
          </p:nvPr>
        </p:nvSpPr>
        <p:spPr>
          <a:xfrm>
            <a:off x="533400" y="1719943"/>
            <a:ext cx="10515600" cy="4037921"/>
          </a:xfrm>
        </p:spPr>
        <p:txBody>
          <a:bodyPr/>
          <a:lstStyle/>
          <a:p>
            <a:pPr marL="0" indent="0">
              <a:buNone/>
            </a:pPr>
            <a:endParaRPr lang="en-US" sz="2400" dirty="0"/>
          </a:p>
          <a:p>
            <a:r>
              <a:rPr lang="en-US" sz="2800" dirty="0"/>
              <a:t>Workgroup generally indicated roles and Responsibilities of FI should:</a:t>
            </a:r>
            <a:endParaRPr lang="en-US" sz="2400" dirty="0"/>
          </a:p>
          <a:p>
            <a:pPr lvl="1">
              <a:buFont typeface="Wingdings" pitchFamily="2" charset="2"/>
              <a:buChar char="ü"/>
            </a:pPr>
            <a:r>
              <a:rPr lang="en-US" sz="2400" dirty="0"/>
              <a:t>Reflect the current requirements defined in statute  (Section 365-f of SSL) and Regulation (18 NYCRR Section 505.28(</a:t>
            </a:r>
            <a:r>
              <a:rPr lang="en-US" sz="2400" dirty="0" err="1"/>
              <a:t>i</a:t>
            </a:r>
            <a:r>
              <a:rPr lang="en-US" sz="2400" dirty="0"/>
              <a:t>)) (See Appendix)</a:t>
            </a:r>
          </a:p>
          <a:p>
            <a:pPr lvl="1">
              <a:buFont typeface="Wingdings" pitchFamily="2" charset="2"/>
              <a:buChar char="ü"/>
            </a:pPr>
            <a:r>
              <a:rPr lang="en-US" sz="2400" dirty="0"/>
              <a:t>Should not vary across FIs</a:t>
            </a:r>
          </a:p>
          <a:p>
            <a:pPr lvl="1">
              <a:buFont typeface="Wingdings" pitchFamily="2" charset="2"/>
              <a:buChar char="ü"/>
            </a:pPr>
            <a:endParaRPr lang="en-US" sz="2400" dirty="0"/>
          </a:p>
          <a:p>
            <a:pPr marL="457189" lvl="1" indent="0">
              <a:buNone/>
            </a:pPr>
            <a:endParaRPr lang="en-US" sz="2400" dirty="0"/>
          </a:p>
          <a:p>
            <a:pPr marL="457189" lvl="1" indent="0">
              <a:buNone/>
            </a:pPr>
            <a:endParaRPr lang="en-US" sz="2400" dirty="0"/>
          </a:p>
        </p:txBody>
      </p:sp>
      <p:sp>
        <p:nvSpPr>
          <p:cNvPr id="4" name="Text Placeholder 3">
            <a:extLst>
              <a:ext uri="{FF2B5EF4-FFF2-40B4-BE49-F238E27FC236}">
                <a16:creationId xmlns:a16="http://schemas.microsoft.com/office/drawing/2014/main" id="{4BD35863-D841-024D-9657-DBC76BDD98BB}"/>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11563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3AB832E-9D8D-49C7-B01B-D733059E3FF1}"/>
              </a:ext>
            </a:extLst>
          </p:cNvPr>
          <p:cNvSpPr>
            <a:spLocks noGrp="1"/>
          </p:cNvSpPr>
          <p:nvPr>
            <p:ph type="title" idx="4294967295"/>
          </p:nvPr>
        </p:nvSpPr>
        <p:spPr>
          <a:xfrm>
            <a:off x="384871" y="947436"/>
            <a:ext cx="2252312" cy="2155825"/>
          </a:xfrm>
          <a:prstGeom prst="rect">
            <a:avLst/>
          </a:prstGeom>
          <a:solidFill>
            <a:schemeClr val="accent6"/>
          </a:solidFill>
          <a:ln w="174625" cmpd="thinThick">
            <a:solidFill>
              <a:schemeClr val="accent4"/>
            </a:solidFill>
          </a:ln>
        </p:spPr>
        <p:txBody>
          <a:bodyPr vert="horz" lIns="91440" tIns="45720" rIns="91440" bIns="45720" rtlCol="0" anchor="ctr">
            <a:normAutofit fontScale="90000"/>
          </a:bodyPr>
          <a:lstStyle/>
          <a:p>
            <a:pPr algn="ctr" defTabSz="914400"/>
            <a:br>
              <a:rPr lang="en-US" sz="2700" kern="1200" dirty="0">
                <a:solidFill>
                  <a:srgbClr val="FFFFFF"/>
                </a:solidFill>
                <a:latin typeface="Arial" panose="020B0604020202020204" pitchFamily="34" charset="0"/>
                <a:cs typeface="Arial" panose="020B0604020202020204" pitchFamily="34" charset="0"/>
              </a:rPr>
            </a:br>
            <a:r>
              <a:rPr lang="en-US" sz="2700" kern="1200" dirty="0">
                <a:latin typeface="Arial" panose="020B0604020202020204" pitchFamily="34" charset="0"/>
                <a:cs typeface="Arial" panose="020B0604020202020204" pitchFamily="34" charset="0"/>
              </a:rPr>
              <a:t>Schedule of Fiscal Intermediary Workgroup Meetings </a:t>
            </a:r>
            <a:br>
              <a:rPr lang="en-US" sz="2800" kern="1200" dirty="0">
                <a:solidFill>
                  <a:srgbClr val="FFFFFF"/>
                </a:solidFill>
                <a:latin typeface="+mj-lt"/>
                <a:ea typeface="+mj-ea"/>
                <a:cs typeface="+mj-cs"/>
              </a:rPr>
            </a:br>
            <a:endParaRPr lang="en-US" sz="2800" kern="1200" dirty="0">
              <a:solidFill>
                <a:srgbClr val="FFFFFF"/>
              </a:solidFill>
              <a:latin typeface="+mj-lt"/>
              <a:ea typeface="+mj-ea"/>
              <a:cs typeface="+mj-cs"/>
            </a:endParaRPr>
          </a:p>
        </p:txBody>
      </p:sp>
      <p:graphicFrame>
        <p:nvGraphicFramePr>
          <p:cNvPr id="3" name="Table 2">
            <a:extLst>
              <a:ext uri="{FF2B5EF4-FFF2-40B4-BE49-F238E27FC236}">
                <a16:creationId xmlns:a16="http://schemas.microsoft.com/office/drawing/2014/main" id="{6C13060C-A77F-4FDC-929B-E2A1D26CA047}"/>
              </a:ext>
            </a:extLst>
          </p:cNvPr>
          <p:cNvGraphicFramePr>
            <a:graphicFrameLocks noGrp="1"/>
          </p:cNvGraphicFramePr>
          <p:nvPr>
            <p:extLst>
              <p:ext uri="{D42A27DB-BD31-4B8C-83A1-F6EECF244321}">
                <p14:modId xmlns:p14="http://schemas.microsoft.com/office/powerpoint/2010/main" val="1455229267"/>
              </p:ext>
            </p:extLst>
          </p:nvPr>
        </p:nvGraphicFramePr>
        <p:xfrm>
          <a:off x="3215530" y="792080"/>
          <a:ext cx="8261359" cy="5273840"/>
        </p:xfrm>
        <a:graphic>
          <a:graphicData uri="http://schemas.openxmlformats.org/drawingml/2006/table">
            <a:tbl>
              <a:tblPr firstRow="1" bandRow="1">
                <a:tableStyleId>{EB9631B5-78F2-41C9-869B-9F39066F8104}</a:tableStyleId>
              </a:tblPr>
              <a:tblGrid>
                <a:gridCol w="1579959">
                  <a:extLst>
                    <a:ext uri="{9D8B030D-6E8A-4147-A177-3AD203B41FA5}">
                      <a16:colId xmlns:a16="http://schemas.microsoft.com/office/drawing/2014/main" val="3224667529"/>
                    </a:ext>
                  </a:extLst>
                </a:gridCol>
                <a:gridCol w="4577334">
                  <a:extLst>
                    <a:ext uri="{9D8B030D-6E8A-4147-A177-3AD203B41FA5}">
                      <a16:colId xmlns:a16="http://schemas.microsoft.com/office/drawing/2014/main" val="2245341979"/>
                    </a:ext>
                  </a:extLst>
                </a:gridCol>
                <a:gridCol w="2104066">
                  <a:extLst>
                    <a:ext uri="{9D8B030D-6E8A-4147-A177-3AD203B41FA5}">
                      <a16:colId xmlns:a16="http://schemas.microsoft.com/office/drawing/2014/main" val="1027720103"/>
                    </a:ext>
                  </a:extLst>
                </a:gridCol>
              </a:tblGrid>
              <a:tr h="202244">
                <a:tc>
                  <a:txBody>
                    <a:bodyPr/>
                    <a:lstStyle/>
                    <a:p>
                      <a:r>
                        <a:rPr lang="en-US" sz="1600" dirty="0">
                          <a:solidFill>
                            <a:schemeClr val="tx1"/>
                          </a:solidFill>
                        </a:rPr>
                        <a:t>Meeting </a:t>
                      </a:r>
                      <a:endParaRPr lang="en-US" sz="1600" b="1" dirty="0">
                        <a:solidFill>
                          <a:schemeClr val="tx1"/>
                        </a:solidFill>
                        <a:latin typeface="+mn-lt"/>
                      </a:endParaRPr>
                    </a:p>
                  </a:txBody>
                  <a:tcPr marL="137557" marR="103168" marT="68779" marB="68779">
                    <a:solidFill>
                      <a:schemeClr val="accent4"/>
                    </a:solidFill>
                  </a:tcPr>
                </a:tc>
                <a:tc>
                  <a:txBody>
                    <a:bodyPr/>
                    <a:lstStyle/>
                    <a:p>
                      <a:r>
                        <a:rPr lang="en-US" sz="1600" dirty="0">
                          <a:solidFill>
                            <a:schemeClr val="tx1"/>
                          </a:solidFill>
                        </a:rPr>
                        <a:t>Purpose  </a:t>
                      </a:r>
                      <a:endParaRPr lang="en-US" sz="1600" b="1" dirty="0">
                        <a:solidFill>
                          <a:schemeClr val="tx1"/>
                        </a:solidFill>
                        <a:latin typeface="+mn-lt"/>
                      </a:endParaRPr>
                    </a:p>
                  </a:txBody>
                  <a:tcPr marL="137557" marR="103168" marT="68779" marB="68779">
                    <a:solidFill>
                      <a:schemeClr val="accent4"/>
                    </a:solidFill>
                  </a:tcPr>
                </a:tc>
                <a:tc>
                  <a:txBody>
                    <a:bodyPr/>
                    <a:lstStyle/>
                    <a:p>
                      <a:r>
                        <a:rPr lang="en-US" sz="1600" dirty="0">
                          <a:solidFill>
                            <a:schemeClr val="tx1"/>
                          </a:solidFill>
                        </a:rPr>
                        <a:t>Date </a:t>
                      </a:r>
                      <a:endParaRPr lang="en-US" sz="1600" b="1" dirty="0">
                        <a:solidFill>
                          <a:schemeClr val="tx1"/>
                        </a:solidFill>
                        <a:latin typeface="+mn-lt"/>
                      </a:endParaRPr>
                    </a:p>
                  </a:txBody>
                  <a:tcPr marL="137557" marR="103168" marT="68779" marB="68779">
                    <a:solidFill>
                      <a:schemeClr val="accent4"/>
                    </a:solidFill>
                  </a:tcPr>
                </a:tc>
                <a:extLst>
                  <a:ext uri="{0D108BD9-81ED-4DB2-BD59-A6C34878D82A}">
                    <a16:rowId xmlns:a16="http://schemas.microsoft.com/office/drawing/2014/main" val="1055128539"/>
                  </a:ext>
                </a:extLst>
              </a:tr>
              <a:tr h="82216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Meeting# 1</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b="0" dirty="0">
                        <a:solidFill>
                          <a:schemeClr val="tx1">
                            <a:lumMod val="75000"/>
                            <a:lumOff val="25000"/>
                          </a:schemeClr>
                        </a:solidFill>
                        <a:latin typeface="+mn-lt"/>
                        <a:cs typeface="Arial" panose="020B0604020202020204" pitchFamily="34" charset="0"/>
                      </a:endParaRPr>
                    </a:p>
                  </a:txBody>
                  <a:tcPr marL="137557" marR="103168" marT="68779" marB="68779">
                    <a:lnB w="12700" cap="flat" cmpd="sng" algn="ctr">
                      <a:solidFill>
                        <a:schemeClr val="tx1"/>
                      </a:solidFill>
                      <a:prstDash val="solid"/>
                      <a:round/>
                      <a:headEnd type="none" w="med" len="med"/>
                      <a:tailEnd type="none" w="med" len="med"/>
                    </a:lnB>
                  </a:tcPr>
                </a:tc>
                <a:tc>
                  <a:txBody>
                    <a:bodyPr/>
                    <a:lstStyle/>
                    <a:p>
                      <a:pPr marL="285750" marR="0" lvl="0" indent="-28575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lang="en-US" sz="1600" dirty="0"/>
                        <a:t>Variation in FI Services </a:t>
                      </a:r>
                    </a:p>
                    <a:p>
                      <a:pPr marL="285750" marR="0" lvl="0" indent="-28575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lang="en-US" sz="1600" dirty="0"/>
                        <a:t>FI Best Practices</a:t>
                      </a:r>
                      <a:endParaRPr lang="en-US" sz="1600" b="0" i="0" dirty="0">
                        <a:solidFill>
                          <a:schemeClr val="tx1">
                            <a:lumMod val="75000"/>
                            <a:lumOff val="25000"/>
                          </a:schemeClr>
                        </a:solidFill>
                        <a:latin typeface="+mn-lt"/>
                        <a:cs typeface="Arial" panose="020B0604020202020204" pitchFamily="34" charset="0"/>
                      </a:endParaRPr>
                    </a:p>
                  </a:txBody>
                  <a:tcPr marL="137557" marR="103168" marT="68779" marB="68779">
                    <a:lnB w="12700" cap="flat" cmpd="sng" algn="ctr">
                      <a:solidFill>
                        <a:schemeClr val="tx1"/>
                      </a:solidFill>
                      <a:prstDash val="solid"/>
                      <a:round/>
                      <a:headEnd type="none" w="med" len="med"/>
                      <a:tailEnd type="none" w="med" len="med"/>
                    </a:lnB>
                  </a:tcPr>
                </a:tc>
                <a:tc>
                  <a:txBody>
                    <a:bodyPr/>
                    <a:lstStyle/>
                    <a:p>
                      <a:pPr algn="ctr"/>
                      <a:r>
                        <a:rPr lang="en-US" sz="1600" dirty="0"/>
                        <a:t>May 15</a:t>
                      </a:r>
                    </a:p>
                    <a:p>
                      <a:pPr algn="ctr"/>
                      <a:r>
                        <a:rPr lang="en-US" sz="1600" dirty="0"/>
                        <a:t>11 a.m. – 2 p.m.</a:t>
                      </a:r>
                      <a:endParaRPr lang="en-US" sz="1600" b="1" dirty="0">
                        <a:solidFill>
                          <a:schemeClr val="tx1"/>
                        </a:solidFill>
                        <a:latin typeface="+mn-lt"/>
                      </a:endParaRPr>
                    </a:p>
                  </a:txBody>
                  <a:tcPr marL="137557" marR="103168" marT="68779" marB="68779">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15586328"/>
                  </a:ext>
                </a:extLst>
              </a:tr>
              <a:tr h="1822579">
                <a:tc>
                  <a:txBody>
                    <a:bodyPr/>
                    <a:lstStyle/>
                    <a:p>
                      <a:pPr algn="l"/>
                      <a:r>
                        <a:rPr lang="en-US" sz="1600" dirty="0"/>
                        <a:t>Meeting #2 </a:t>
                      </a:r>
                      <a:endParaRPr lang="en-US" sz="1600" b="1" dirty="0">
                        <a:solidFill>
                          <a:schemeClr val="tx1">
                            <a:lumMod val="75000"/>
                            <a:lumOff val="25000"/>
                          </a:schemeClr>
                        </a:solidFill>
                        <a:latin typeface="+mn-lt"/>
                        <a:cs typeface="Arial" panose="020B0604020202020204" pitchFamily="34" charset="0"/>
                      </a:endParaRPr>
                    </a:p>
                  </a:txBody>
                  <a:tcPr marL="137557" marR="103168" marT="68779" marB="68779">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t>Best Practices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t>Standardizing of FI Services, Clarifying Roles and Responsibilities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t>Quality Indicators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t>Consumer FI Transition Process and Protections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600" b="0" i="0" dirty="0">
                        <a:solidFill>
                          <a:schemeClr val="tx1">
                            <a:lumMod val="75000"/>
                            <a:lumOff val="25000"/>
                          </a:schemeClr>
                        </a:solidFill>
                        <a:latin typeface="+mn-lt"/>
                        <a:cs typeface="Arial" panose="020B0604020202020204" pitchFamily="34" charset="0"/>
                      </a:endParaRPr>
                    </a:p>
                  </a:txBody>
                  <a:tcPr marL="137557" marR="103168" marT="68779" marB="68779">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1600" dirty="0"/>
                        <a:t>June 26</a:t>
                      </a:r>
                    </a:p>
                    <a:p>
                      <a:pPr algn="ctr"/>
                      <a:r>
                        <a:rPr lang="en-US" sz="1600" dirty="0"/>
                        <a:t>11 a.m. – 2 p.m.</a:t>
                      </a:r>
                    </a:p>
                    <a:p>
                      <a:pPr algn="ctr"/>
                      <a:r>
                        <a:rPr lang="en-US" sz="1600" dirty="0"/>
                        <a:t>Meeting Room 4</a:t>
                      </a:r>
                    </a:p>
                    <a:p>
                      <a:pPr algn="ctr"/>
                      <a:r>
                        <a:rPr lang="en-US" sz="1600" dirty="0"/>
                        <a:t>Empire State Plaza  </a:t>
                      </a:r>
                      <a:endParaRPr lang="en-US" sz="1600" b="1" dirty="0">
                        <a:solidFill>
                          <a:schemeClr val="tx1"/>
                        </a:solidFill>
                        <a:latin typeface="+mn-lt"/>
                        <a:cs typeface="Calibri" panose="020F0502020204030204" pitchFamily="34" charset="0"/>
                      </a:endParaRPr>
                    </a:p>
                  </a:txBody>
                  <a:tcPr marL="137557" marR="103168" marT="68779" marB="68779">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385657361"/>
                  </a:ext>
                </a:extLst>
              </a:tr>
              <a:tr h="1061231">
                <a:tc>
                  <a:txBody>
                    <a:bodyPr/>
                    <a:lstStyle/>
                    <a:p>
                      <a:pPr algn="l"/>
                      <a:r>
                        <a:rPr lang="en-US" sz="1600" dirty="0"/>
                        <a:t>Meeting #3</a:t>
                      </a:r>
                      <a:endParaRPr lang="en-US" sz="1600" b="1" dirty="0">
                        <a:solidFill>
                          <a:schemeClr val="tx1">
                            <a:lumMod val="75000"/>
                            <a:lumOff val="25000"/>
                          </a:schemeClr>
                        </a:solidFill>
                        <a:latin typeface="+mn-lt"/>
                        <a:cs typeface="Arial" panose="020B0604020202020204" pitchFamily="34" charset="0"/>
                      </a:endParaRPr>
                    </a:p>
                  </a:txBody>
                  <a:tcPr marL="137557" marR="103168" marT="68779" marB="68779">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t>Continuation of Topics/Slides from June 26  Meeting including: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t>Quality and Reporting Requirements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0" i="0" dirty="0">
                          <a:solidFill>
                            <a:schemeClr val="tx1">
                              <a:lumMod val="75000"/>
                              <a:lumOff val="25000"/>
                            </a:schemeClr>
                          </a:solidFill>
                          <a:latin typeface="+mn-lt"/>
                          <a:cs typeface="Arial" panose="020B0604020202020204" pitchFamily="34" charset="0"/>
                        </a:rPr>
                        <a:t>FI Transition Questions </a:t>
                      </a:r>
                    </a:p>
                  </a:txBody>
                  <a:tcPr marL="137557" marR="103168" marT="68779" marB="68779">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July 10</a:t>
                      </a:r>
                    </a:p>
                    <a:p>
                      <a:pPr algn="ctr"/>
                      <a:r>
                        <a:rPr lang="en-US" sz="1600" dirty="0"/>
                        <a:t>11 a.m. – 2 p.m.</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Empire State Plaza Room 6</a:t>
                      </a:r>
                      <a:endParaRPr lang="en-US" sz="1600" b="1" dirty="0">
                        <a:solidFill>
                          <a:schemeClr val="tx1"/>
                        </a:solidFill>
                        <a:latin typeface="+mn-lt"/>
                        <a:cs typeface="Calibri" panose="020F0502020204030204" pitchFamily="34" charset="0"/>
                      </a:endParaRPr>
                    </a:p>
                  </a:txBody>
                  <a:tcPr marL="137557" marR="103168" marT="68779" marB="68779">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421497822"/>
                  </a:ext>
                </a:extLst>
              </a:tr>
              <a:tr h="1061231">
                <a:tc>
                  <a:txBody>
                    <a:bodyPr/>
                    <a:lstStyle/>
                    <a:p>
                      <a:pPr algn="l"/>
                      <a:r>
                        <a:rPr lang="en-US" sz="1600" dirty="0"/>
                        <a:t>Meeting #4</a:t>
                      </a:r>
                      <a:endParaRPr lang="en-US" sz="1600" b="1" dirty="0">
                        <a:solidFill>
                          <a:schemeClr val="tx1">
                            <a:lumMod val="75000"/>
                            <a:lumOff val="25000"/>
                          </a:schemeClr>
                        </a:solidFill>
                        <a:latin typeface="+mn-lt"/>
                        <a:cs typeface="Arial" panose="020B0604020202020204" pitchFamily="34" charset="0"/>
                      </a:endParaRPr>
                    </a:p>
                  </a:txBody>
                  <a:tcPr marL="137557" marR="103168" marT="68779" marB="68779">
                    <a:lnT w="12700" cap="flat" cmpd="sng" algn="ctr">
                      <a:solidFill>
                        <a:schemeClr val="tx1"/>
                      </a:solidFill>
                      <a:prstDash val="solid"/>
                      <a:round/>
                      <a:headEnd type="none" w="med" len="med"/>
                      <a:tailEnd type="none" w="med" len="med"/>
                    </a:lnT>
                    <a:solidFill>
                      <a:schemeClr val="accent6"/>
                    </a:solidFill>
                  </a:tcPr>
                </a:tc>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t>Follow Up from July 10 Meeting FI Transition Questions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t>Workgroup recommendations for FI selection and contracting criteria</a:t>
                      </a:r>
                      <a:endParaRPr lang="en-US" sz="1600" b="0" i="0" dirty="0">
                        <a:solidFill>
                          <a:schemeClr val="tx1">
                            <a:lumMod val="75000"/>
                            <a:lumOff val="25000"/>
                          </a:schemeClr>
                        </a:solidFill>
                        <a:latin typeface="+mn-lt"/>
                        <a:cs typeface="Arial" panose="020B0604020202020204" pitchFamily="34" charset="0"/>
                      </a:endParaRPr>
                    </a:p>
                  </a:txBody>
                  <a:tcPr marL="137557" marR="103168" marT="68779" marB="68779">
                    <a:lnT w="12700" cap="flat" cmpd="sng" algn="ctr">
                      <a:solidFill>
                        <a:schemeClr val="tx1"/>
                      </a:solidFill>
                      <a:prstDash val="solid"/>
                      <a:round/>
                      <a:headEnd type="none" w="med" len="med"/>
                      <a:tailEnd type="none" w="med" len="med"/>
                    </a:lnT>
                    <a:solidFill>
                      <a:schemeClr val="accent6"/>
                    </a:solidFill>
                  </a:tcPr>
                </a:tc>
                <a:tc>
                  <a:txBody>
                    <a:bodyPr/>
                    <a:lstStyle/>
                    <a:p>
                      <a:pPr algn="ctr"/>
                      <a:r>
                        <a:rPr lang="en-US" sz="1600" dirty="0"/>
                        <a:t>August 7</a:t>
                      </a:r>
                    </a:p>
                    <a:p>
                      <a:pPr algn="ctr"/>
                      <a:r>
                        <a:rPr lang="en-US" sz="1600" dirty="0"/>
                        <a:t>11 a.m. – 4 p.m.</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Empire State Plaza Room 2 &amp; 3 </a:t>
                      </a:r>
                      <a:endParaRPr lang="en-US" sz="1600" b="1" dirty="0">
                        <a:solidFill>
                          <a:schemeClr val="tx1"/>
                        </a:solidFill>
                        <a:latin typeface="+mn-lt"/>
                        <a:cs typeface="Calibri" panose="020F0502020204030204" pitchFamily="34" charset="0"/>
                      </a:endParaRPr>
                    </a:p>
                  </a:txBody>
                  <a:tcPr marL="137557" marR="103168" marT="68779" marB="68779">
                    <a:lnT w="12700" cap="flat" cmpd="sng" algn="ctr">
                      <a:solidFill>
                        <a:schemeClr val="tx1"/>
                      </a:solidFill>
                      <a:prstDash val="solid"/>
                      <a:round/>
                      <a:headEnd type="none" w="med" len="med"/>
                      <a:tailEnd type="none" w="med" len="med"/>
                    </a:lnT>
                    <a:solidFill>
                      <a:schemeClr val="accent6"/>
                    </a:solidFill>
                  </a:tcPr>
                </a:tc>
                <a:extLst>
                  <a:ext uri="{0D108BD9-81ED-4DB2-BD59-A6C34878D82A}">
                    <a16:rowId xmlns:a16="http://schemas.microsoft.com/office/drawing/2014/main" val="964756869"/>
                  </a:ext>
                </a:extLst>
              </a:tr>
            </a:tbl>
          </a:graphicData>
        </a:graphic>
      </p:graphicFrame>
    </p:spTree>
    <p:extLst>
      <p:ext uri="{BB962C8B-B14F-4D97-AF65-F5344CB8AC3E}">
        <p14:creationId xmlns:p14="http://schemas.microsoft.com/office/powerpoint/2010/main" val="6290013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1451C-CFD6-334F-A0DD-A7D4567BF3C7}"/>
              </a:ext>
            </a:extLst>
          </p:cNvPr>
          <p:cNvSpPr>
            <a:spLocks noGrp="1"/>
          </p:cNvSpPr>
          <p:nvPr>
            <p:ph type="title"/>
          </p:nvPr>
        </p:nvSpPr>
        <p:spPr>
          <a:xfrm>
            <a:off x="838201" y="963162"/>
            <a:ext cx="10515600" cy="703406"/>
          </a:xfrm>
        </p:spPr>
        <p:txBody>
          <a:bodyPr>
            <a:noAutofit/>
          </a:bodyPr>
          <a:lstStyle/>
          <a:p>
            <a:r>
              <a:rPr lang="en-US" sz="3200" dirty="0"/>
              <a:t>Workgroup Feedback: </a:t>
            </a:r>
            <a:br>
              <a:rPr lang="en-US" sz="3200" dirty="0"/>
            </a:br>
            <a:r>
              <a:rPr lang="en-US" sz="3200" dirty="0"/>
              <a:t>Managed Care Plans and LDSS in CDPAP</a:t>
            </a:r>
          </a:p>
        </p:txBody>
      </p:sp>
      <p:sp>
        <p:nvSpPr>
          <p:cNvPr id="3" name="Content Placeholder 2">
            <a:extLst>
              <a:ext uri="{FF2B5EF4-FFF2-40B4-BE49-F238E27FC236}">
                <a16:creationId xmlns:a16="http://schemas.microsoft.com/office/drawing/2014/main" id="{9F46C269-6682-464D-9864-0961B1D0B562}"/>
              </a:ext>
            </a:extLst>
          </p:cNvPr>
          <p:cNvSpPr>
            <a:spLocks noGrp="1"/>
          </p:cNvSpPr>
          <p:nvPr>
            <p:ph idx="1"/>
          </p:nvPr>
        </p:nvSpPr>
        <p:spPr>
          <a:xfrm>
            <a:off x="380999" y="1967994"/>
            <a:ext cx="10972800" cy="4351339"/>
          </a:xfrm>
        </p:spPr>
        <p:txBody>
          <a:bodyPr/>
          <a:lstStyle/>
          <a:p>
            <a:r>
              <a:rPr lang="en-US" sz="2400" dirty="0"/>
              <a:t>The FI Workgroup identified key roles and responsibilities of the Plans and LDSSs that are essential to ensuring CDPAP works as intended</a:t>
            </a:r>
          </a:p>
          <a:p>
            <a:r>
              <a:rPr lang="en-US" sz="2400" dirty="0"/>
              <a:t>Many of those key roles identified by the FI Workgroup for Plans/LDSS are  essential to ensuring CDPAP works as intended are currently identified in:</a:t>
            </a:r>
          </a:p>
          <a:p>
            <a:pPr lvl="1"/>
            <a:r>
              <a:rPr lang="en-US" sz="2400" dirty="0"/>
              <a:t>Administrative Agreement for the Provision of Fiscal Intermediary Services for the Consumer Directed Personal Assistance Program (between FI and Plan)</a:t>
            </a:r>
          </a:p>
          <a:p>
            <a:pPr lvl="1"/>
            <a:r>
              <a:rPr lang="en-US" sz="2400" dirty="0"/>
              <a:t>DOH Administrative Directive to LDSS, Transmittal 11 OHIP/ADM – 6 </a:t>
            </a:r>
          </a:p>
          <a:p>
            <a:pPr lvl="1"/>
            <a:r>
              <a:rPr lang="en-US" sz="2400" dirty="0"/>
              <a:t>the Administrative Agreement (ASA) and ADM can be found at: </a:t>
            </a:r>
            <a:r>
              <a:rPr lang="en-US" sz="2400" dirty="0">
                <a:hlinkClick r:id="rId2"/>
              </a:rPr>
              <a:t>https://www.health.ny.gov/health_care/medicaid/redesign/mrt90/cdpas.htm</a:t>
            </a:r>
            <a:endParaRPr lang="en-US" sz="2400" i="1" dirty="0"/>
          </a:p>
          <a:p>
            <a:endParaRPr lang="en-US" sz="2400" i="1" dirty="0"/>
          </a:p>
        </p:txBody>
      </p:sp>
      <p:sp>
        <p:nvSpPr>
          <p:cNvPr id="4" name="Text Placeholder 3">
            <a:extLst>
              <a:ext uri="{FF2B5EF4-FFF2-40B4-BE49-F238E27FC236}">
                <a16:creationId xmlns:a16="http://schemas.microsoft.com/office/drawing/2014/main" id="{E7FD15A0-3C19-4840-9DAA-BD96FA3E0F8F}"/>
              </a:ext>
            </a:extLst>
          </p:cNvPr>
          <p:cNvSpPr>
            <a:spLocks noGrp="1"/>
          </p:cNvSpPr>
          <p:nvPr>
            <p:ph type="body" sz="quarter" idx="14"/>
          </p:nvPr>
        </p:nvSpPr>
        <p:spPr/>
        <p:txBody>
          <a:bodyPr/>
          <a:lstStyle/>
          <a:p>
            <a:endParaRPr lang="en-US" dirty="0"/>
          </a:p>
        </p:txBody>
      </p:sp>
    </p:spTree>
    <p:extLst>
      <p:ext uri="{BB962C8B-B14F-4D97-AF65-F5344CB8AC3E}">
        <p14:creationId xmlns:p14="http://schemas.microsoft.com/office/powerpoint/2010/main" val="6608690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1451C-CFD6-334F-A0DD-A7D4567BF3C7}"/>
              </a:ext>
            </a:extLst>
          </p:cNvPr>
          <p:cNvSpPr>
            <a:spLocks noGrp="1"/>
          </p:cNvSpPr>
          <p:nvPr>
            <p:ph type="title"/>
          </p:nvPr>
        </p:nvSpPr>
        <p:spPr>
          <a:xfrm>
            <a:off x="838201" y="933665"/>
            <a:ext cx="10515600" cy="413351"/>
          </a:xfrm>
        </p:spPr>
        <p:txBody>
          <a:bodyPr>
            <a:noAutofit/>
          </a:bodyPr>
          <a:lstStyle/>
          <a:p>
            <a:r>
              <a:rPr lang="en-US" sz="3200" dirty="0"/>
              <a:t>Workgroup Feedback: </a:t>
            </a:r>
            <a:br>
              <a:rPr lang="en-US" sz="3200" dirty="0"/>
            </a:br>
            <a:r>
              <a:rPr lang="en-US" sz="3200" dirty="0"/>
              <a:t>Managed Care Plans and LDSS in CDPAP</a:t>
            </a:r>
          </a:p>
        </p:txBody>
      </p:sp>
      <p:sp>
        <p:nvSpPr>
          <p:cNvPr id="3" name="Content Placeholder 2">
            <a:extLst>
              <a:ext uri="{FF2B5EF4-FFF2-40B4-BE49-F238E27FC236}">
                <a16:creationId xmlns:a16="http://schemas.microsoft.com/office/drawing/2014/main" id="{9F46C269-6682-464D-9864-0961B1D0B562}"/>
              </a:ext>
            </a:extLst>
          </p:cNvPr>
          <p:cNvSpPr>
            <a:spLocks noGrp="1"/>
          </p:cNvSpPr>
          <p:nvPr>
            <p:ph idx="1"/>
          </p:nvPr>
        </p:nvSpPr>
        <p:spPr>
          <a:xfrm>
            <a:off x="609600" y="1967994"/>
            <a:ext cx="10972800" cy="4351339"/>
          </a:xfrm>
        </p:spPr>
        <p:txBody>
          <a:bodyPr/>
          <a:lstStyle/>
          <a:p>
            <a:r>
              <a:rPr lang="en-US" sz="2400" dirty="0"/>
              <a:t>FI Workgroup expressed its important the parties understand and acknowledge their roles and responsibilities </a:t>
            </a:r>
          </a:p>
          <a:p>
            <a:r>
              <a:rPr lang="en-US" sz="2400" dirty="0"/>
              <a:t>Both the ASA and ADM include roles and responsibilities of the Plans/LDSS, FI and  consumers, and requirements for acknowledging their CDPAP responsibilities</a:t>
            </a:r>
          </a:p>
          <a:p>
            <a:pPr lvl="1"/>
            <a:r>
              <a:rPr lang="en-US" sz="2400" dirty="0"/>
              <a:t>FI and Plans/LDSS in writing (ASA for Plans, Contract for FI ), </a:t>
            </a:r>
          </a:p>
          <a:p>
            <a:pPr lvl="1"/>
            <a:r>
              <a:rPr lang="en-US" sz="2400" dirty="0"/>
              <a:t>FI and Consumer (statutory and regulatory responsibility of the FI)</a:t>
            </a:r>
          </a:p>
          <a:p>
            <a:pPr lvl="1"/>
            <a:r>
              <a:rPr lang="en-US" sz="2400" dirty="0"/>
              <a:t>Consumer and LDSS in writing (ADM) and Consumer Agreement</a:t>
            </a:r>
          </a:p>
          <a:p>
            <a:r>
              <a:rPr lang="en-US" sz="2400" dirty="0"/>
              <a:t>Does the FI Workgroup have comments regarding the roles and responsibilities as provided in current ASA and ADM? </a:t>
            </a:r>
          </a:p>
          <a:p>
            <a:pPr marL="0" indent="0">
              <a:buNone/>
            </a:pPr>
            <a:endParaRPr lang="en-US" sz="2400" i="1" dirty="0"/>
          </a:p>
          <a:p>
            <a:endParaRPr lang="en-US" sz="2400" i="1" dirty="0"/>
          </a:p>
        </p:txBody>
      </p:sp>
      <p:sp>
        <p:nvSpPr>
          <p:cNvPr id="4" name="Text Placeholder 3">
            <a:extLst>
              <a:ext uri="{FF2B5EF4-FFF2-40B4-BE49-F238E27FC236}">
                <a16:creationId xmlns:a16="http://schemas.microsoft.com/office/drawing/2014/main" id="{E7FD15A0-3C19-4840-9DAA-BD96FA3E0F8F}"/>
              </a:ext>
            </a:extLst>
          </p:cNvPr>
          <p:cNvSpPr>
            <a:spLocks noGrp="1"/>
          </p:cNvSpPr>
          <p:nvPr>
            <p:ph type="body" sz="quarter" idx="14"/>
          </p:nvPr>
        </p:nvSpPr>
        <p:spPr/>
        <p:txBody>
          <a:bodyPr/>
          <a:lstStyle/>
          <a:p>
            <a:endParaRPr lang="en-US" dirty="0"/>
          </a:p>
        </p:txBody>
      </p:sp>
    </p:spTree>
    <p:extLst>
      <p:ext uri="{BB962C8B-B14F-4D97-AF65-F5344CB8AC3E}">
        <p14:creationId xmlns:p14="http://schemas.microsoft.com/office/powerpoint/2010/main" val="5484644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1451C-CFD6-334F-A0DD-A7D4567BF3C7}"/>
              </a:ext>
            </a:extLst>
          </p:cNvPr>
          <p:cNvSpPr>
            <a:spLocks noGrp="1"/>
          </p:cNvSpPr>
          <p:nvPr>
            <p:ph type="title"/>
          </p:nvPr>
        </p:nvSpPr>
        <p:spPr>
          <a:xfrm>
            <a:off x="838201" y="933255"/>
            <a:ext cx="10515600" cy="585829"/>
          </a:xfrm>
        </p:spPr>
        <p:txBody>
          <a:bodyPr>
            <a:noAutofit/>
          </a:bodyPr>
          <a:lstStyle/>
          <a:p>
            <a:r>
              <a:rPr lang="en-US" sz="3200" dirty="0"/>
              <a:t>Workgroup Feedback: </a:t>
            </a:r>
            <a:br>
              <a:rPr lang="en-US" sz="3200" dirty="0"/>
            </a:br>
            <a:r>
              <a:rPr lang="en-US" sz="3200" dirty="0"/>
              <a:t>Managed Care Plans and LDSS in CDPAP</a:t>
            </a:r>
          </a:p>
        </p:txBody>
      </p:sp>
      <p:sp>
        <p:nvSpPr>
          <p:cNvPr id="3" name="Content Placeholder 2">
            <a:extLst>
              <a:ext uri="{FF2B5EF4-FFF2-40B4-BE49-F238E27FC236}">
                <a16:creationId xmlns:a16="http://schemas.microsoft.com/office/drawing/2014/main" id="{9F46C269-6682-464D-9864-0961B1D0B562}"/>
              </a:ext>
            </a:extLst>
          </p:cNvPr>
          <p:cNvSpPr>
            <a:spLocks noGrp="1"/>
          </p:cNvSpPr>
          <p:nvPr>
            <p:ph idx="1"/>
          </p:nvPr>
        </p:nvSpPr>
        <p:spPr>
          <a:xfrm>
            <a:off x="729343" y="1798494"/>
            <a:ext cx="10515600" cy="4351339"/>
          </a:xfrm>
        </p:spPr>
        <p:txBody>
          <a:bodyPr/>
          <a:lstStyle/>
          <a:p>
            <a:r>
              <a:rPr lang="en-US" sz="2400" dirty="0"/>
              <a:t>The FI Workgroup reinforced that while the FI is responsible for </a:t>
            </a:r>
            <a:r>
              <a:rPr lang="en-US" sz="2400" b="1" i="1" u="sng" dirty="0"/>
              <a:t>m</a:t>
            </a:r>
            <a:r>
              <a:rPr lang="en-US" sz="2400" b="1" i="1" u="sng" dirty="0">
                <a:solidFill>
                  <a:schemeClr val="tx1"/>
                </a:solidFill>
              </a:rPr>
              <a:t>onitoring</a:t>
            </a:r>
            <a:r>
              <a:rPr lang="en-US" sz="2400" dirty="0">
                <a:solidFill>
                  <a:schemeClr val="tx1"/>
                </a:solidFill>
              </a:rPr>
              <a:t> the consumer’s ability to fulfill the consumer's responsibilities under CDPAP and notify the Plan/LDSS of any circumstance that may affect the consumer’s ability to fulfill those responsibilities, it is the role of the Plan/LDSS to determine and assess the consumers </a:t>
            </a:r>
            <a:r>
              <a:rPr lang="en-US" sz="2400" b="1" i="1" u="sng" dirty="0">
                <a:solidFill>
                  <a:schemeClr val="tx1"/>
                </a:solidFill>
              </a:rPr>
              <a:t>ability</a:t>
            </a:r>
            <a:r>
              <a:rPr lang="en-US" sz="2400" dirty="0">
                <a:solidFill>
                  <a:schemeClr val="tx1"/>
                </a:solidFill>
              </a:rPr>
              <a:t> to fulfill those responsibilities (reflected in ASA and ADM)</a:t>
            </a:r>
          </a:p>
          <a:p>
            <a:pPr lvl="1"/>
            <a:r>
              <a:rPr lang="en-US" sz="2400" dirty="0"/>
              <a:t>FI Workgroup indicated Plan should be diligent in assessing ability of consumer to perform role and should just not reassign to another Plan </a:t>
            </a:r>
            <a:endParaRPr lang="en-US" sz="2400" dirty="0">
              <a:solidFill>
                <a:schemeClr val="tx1"/>
              </a:solidFill>
            </a:endParaRPr>
          </a:p>
          <a:p>
            <a:r>
              <a:rPr lang="en-US" sz="2400" dirty="0"/>
              <a:t>FI Workgroup indicated Plans/LDSS should provide consumers a full list of all FIs they contract with</a:t>
            </a:r>
          </a:p>
        </p:txBody>
      </p:sp>
      <p:sp>
        <p:nvSpPr>
          <p:cNvPr id="4" name="Text Placeholder 3">
            <a:extLst>
              <a:ext uri="{FF2B5EF4-FFF2-40B4-BE49-F238E27FC236}">
                <a16:creationId xmlns:a16="http://schemas.microsoft.com/office/drawing/2014/main" id="{E7FD15A0-3C19-4840-9DAA-BD96FA3E0F8F}"/>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15567670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1451C-CFD6-334F-A0DD-A7D4567BF3C7}"/>
              </a:ext>
            </a:extLst>
          </p:cNvPr>
          <p:cNvSpPr>
            <a:spLocks noGrp="1"/>
          </p:cNvSpPr>
          <p:nvPr>
            <p:ph type="title"/>
          </p:nvPr>
        </p:nvSpPr>
        <p:spPr>
          <a:xfrm>
            <a:off x="729343" y="918506"/>
            <a:ext cx="10515600" cy="413351"/>
          </a:xfrm>
        </p:spPr>
        <p:txBody>
          <a:bodyPr>
            <a:noAutofit/>
          </a:bodyPr>
          <a:lstStyle/>
          <a:p>
            <a:r>
              <a:rPr lang="en-US" sz="3200" dirty="0"/>
              <a:t>Workgroup Feedback: </a:t>
            </a:r>
            <a:br>
              <a:rPr lang="en-US" sz="3200" dirty="0"/>
            </a:br>
            <a:r>
              <a:rPr lang="en-US" sz="3200" dirty="0"/>
              <a:t>Managed Care Plans and LDSS in CDPAP</a:t>
            </a:r>
          </a:p>
        </p:txBody>
      </p:sp>
      <p:sp>
        <p:nvSpPr>
          <p:cNvPr id="3" name="Content Placeholder 2">
            <a:extLst>
              <a:ext uri="{FF2B5EF4-FFF2-40B4-BE49-F238E27FC236}">
                <a16:creationId xmlns:a16="http://schemas.microsoft.com/office/drawing/2014/main" id="{9F46C269-6682-464D-9864-0961B1D0B562}"/>
              </a:ext>
            </a:extLst>
          </p:cNvPr>
          <p:cNvSpPr>
            <a:spLocks noGrp="1"/>
          </p:cNvSpPr>
          <p:nvPr>
            <p:ph idx="1"/>
          </p:nvPr>
        </p:nvSpPr>
        <p:spPr>
          <a:xfrm>
            <a:off x="583263" y="1967994"/>
            <a:ext cx="10515600" cy="4351339"/>
          </a:xfrm>
        </p:spPr>
        <p:txBody>
          <a:bodyPr/>
          <a:lstStyle/>
          <a:p>
            <a:r>
              <a:rPr lang="en-US" sz="2400" dirty="0"/>
              <a:t>Although Plans/LDSS are required by ASA and ADM to provide consumers a copy of their care plan, the FI Workgroup indicated this is not always the practice and should be reinforced </a:t>
            </a:r>
          </a:p>
          <a:p>
            <a:r>
              <a:rPr lang="en-US" sz="2400" dirty="0"/>
              <a:t>FI Workgroup indicated support for developing a standard form to be used by Plans/LDSS to make a consumer referral to an FI that has been selected by consumer</a:t>
            </a:r>
          </a:p>
          <a:p>
            <a:r>
              <a:rPr lang="en-US" sz="2400" dirty="0"/>
              <a:t>Outreach and education program to inform potential CDPAP consumers about benefits of CDPAP is the role of LDSS/Plan (ADM/ASA) – Unclear if FI workgroup believes there is appropriate role for outreach and education by FI ? </a:t>
            </a:r>
          </a:p>
          <a:p>
            <a:endParaRPr lang="en-US" sz="2400" dirty="0"/>
          </a:p>
          <a:p>
            <a:endParaRPr lang="en-US" sz="2400" dirty="0"/>
          </a:p>
        </p:txBody>
      </p:sp>
      <p:sp>
        <p:nvSpPr>
          <p:cNvPr id="4" name="Text Placeholder 3">
            <a:extLst>
              <a:ext uri="{FF2B5EF4-FFF2-40B4-BE49-F238E27FC236}">
                <a16:creationId xmlns:a16="http://schemas.microsoft.com/office/drawing/2014/main" id="{E7FD15A0-3C19-4840-9DAA-BD96FA3E0F8F}"/>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7673092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BD5DF-02A6-B04B-B517-A2D1FCA100D0}"/>
              </a:ext>
            </a:extLst>
          </p:cNvPr>
          <p:cNvSpPr>
            <a:spLocks noGrp="1"/>
          </p:cNvSpPr>
          <p:nvPr>
            <p:ph type="title"/>
          </p:nvPr>
        </p:nvSpPr>
        <p:spPr>
          <a:xfrm>
            <a:off x="435429" y="773192"/>
            <a:ext cx="10918371" cy="669713"/>
          </a:xfrm>
        </p:spPr>
        <p:txBody>
          <a:bodyPr>
            <a:noAutofit/>
          </a:bodyPr>
          <a:lstStyle/>
          <a:p>
            <a:r>
              <a:rPr lang="en-US" sz="2400" dirty="0"/>
              <a:t>Clearly Identify What is </a:t>
            </a:r>
            <a:r>
              <a:rPr lang="en-US" sz="2400" i="1" dirty="0"/>
              <a:t>NOT</a:t>
            </a:r>
            <a:r>
              <a:rPr lang="en-US" sz="2400" dirty="0"/>
              <a:t> within the Scope of Responsibilities of the FI, Plan/LDSS</a:t>
            </a:r>
          </a:p>
        </p:txBody>
      </p:sp>
      <p:sp>
        <p:nvSpPr>
          <p:cNvPr id="3" name="Content Placeholder 2">
            <a:extLst>
              <a:ext uri="{FF2B5EF4-FFF2-40B4-BE49-F238E27FC236}">
                <a16:creationId xmlns:a16="http://schemas.microsoft.com/office/drawing/2014/main" id="{738F2C82-ED4D-594C-A688-09B97220655D}"/>
              </a:ext>
            </a:extLst>
          </p:cNvPr>
          <p:cNvSpPr>
            <a:spLocks noGrp="1"/>
          </p:cNvSpPr>
          <p:nvPr>
            <p:ph idx="1"/>
          </p:nvPr>
        </p:nvSpPr>
        <p:spPr>
          <a:xfrm>
            <a:off x="510930" y="1610301"/>
            <a:ext cx="10918371" cy="4474507"/>
          </a:xfrm>
        </p:spPr>
        <p:txBody>
          <a:bodyPr/>
          <a:lstStyle/>
          <a:p>
            <a:r>
              <a:rPr lang="en-US" sz="2000" dirty="0"/>
              <a:t>Section 365-f(4-a(iii) of the SSL excludes and prohibits FIs from performing and being responsible for the following functions. Specifically, the roles and responsibilities of FIs DO NOT INCLUDE: </a:t>
            </a:r>
          </a:p>
          <a:p>
            <a:pPr lvl="1">
              <a:buFont typeface="Wingdings" pitchFamily="2" charset="2"/>
              <a:buChar char="ü"/>
            </a:pPr>
            <a:r>
              <a:rPr lang="en-US" sz="2000" dirty="0"/>
              <a:t>Managing the plan of care including recruiting and hiring a sufficient number of PAs to provide authorized services included in the consumers care plan</a:t>
            </a:r>
          </a:p>
          <a:p>
            <a:pPr lvl="1">
              <a:buFont typeface="Wingdings" pitchFamily="2" charset="2"/>
              <a:buChar char="ü"/>
            </a:pPr>
            <a:r>
              <a:rPr lang="en-US" sz="2000" dirty="0"/>
              <a:t>Training, supervising and scheduling PAs</a:t>
            </a:r>
          </a:p>
          <a:p>
            <a:pPr lvl="1">
              <a:buFont typeface="Wingdings" pitchFamily="2" charset="2"/>
              <a:buChar char="ü"/>
            </a:pPr>
            <a:r>
              <a:rPr lang="en-US" sz="2000" dirty="0"/>
              <a:t>Terminating PAs</a:t>
            </a:r>
          </a:p>
          <a:p>
            <a:pPr lvl="1">
              <a:buFont typeface="Wingdings" pitchFamily="2" charset="2"/>
              <a:buChar char="ü"/>
            </a:pPr>
            <a:r>
              <a:rPr lang="en-US" sz="2000" dirty="0"/>
              <a:t>Assuring that each PA completely and safely performs the services and skilled nursing tasks that are included on the consumer's plan of care.</a:t>
            </a:r>
          </a:p>
          <a:p>
            <a:pPr marL="457189" lvl="1" indent="0">
              <a:buNone/>
            </a:pPr>
            <a:r>
              <a:rPr lang="en-US" sz="2000" b="1" i="1" dirty="0"/>
              <a:t>All of the tasks identified above are the responsibility of the CDPAP consumer. </a:t>
            </a:r>
          </a:p>
          <a:p>
            <a:r>
              <a:rPr lang="en-US" sz="2000" dirty="0"/>
              <a:t>FIs are not medically trained.  It is not the responsibility of the FI to medically assess the CDPAP member.  </a:t>
            </a:r>
          </a:p>
          <a:p>
            <a:r>
              <a:rPr lang="en-US" sz="2000" dirty="0"/>
              <a:t>FIs do not manage the plan of care.  FIs are not responsible for scheduling PAs</a:t>
            </a:r>
            <a:endParaRPr lang="en-US" sz="2000" dirty="0">
              <a:solidFill>
                <a:srgbClr val="C00000"/>
              </a:solidFill>
            </a:endParaRPr>
          </a:p>
          <a:p>
            <a:pPr marL="457189" lvl="1" indent="0">
              <a:buNone/>
            </a:pPr>
            <a:endParaRPr lang="en-US" sz="2000" b="1" i="1" dirty="0"/>
          </a:p>
          <a:p>
            <a:pPr lvl="1">
              <a:buFont typeface="Wingdings" pitchFamily="2" charset="2"/>
              <a:buChar char="ü"/>
            </a:pPr>
            <a:endParaRPr lang="en-US" sz="2000" dirty="0"/>
          </a:p>
        </p:txBody>
      </p:sp>
      <p:sp>
        <p:nvSpPr>
          <p:cNvPr id="4" name="Text Placeholder 3">
            <a:extLst>
              <a:ext uri="{FF2B5EF4-FFF2-40B4-BE49-F238E27FC236}">
                <a16:creationId xmlns:a16="http://schemas.microsoft.com/office/drawing/2014/main" id="{A7F4F86E-934E-BB49-83A6-2E33090764E4}"/>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10114997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64E17F-2425-6949-8D25-4E4D48794354}"/>
              </a:ext>
            </a:extLst>
          </p:cNvPr>
          <p:cNvSpPr>
            <a:spLocks noGrp="1"/>
          </p:cNvSpPr>
          <p:nvPr>
            <p:ph type="title"/>
          </p:nvPr>
        </p:nvSpPr>
        <p:spPr>
          <a:xfrm>
            <a:off x="709108" y="773192"/>
            <a:ext cx="10515600" cy="485453"/>
          </a:xfrm>
        </p:spPr>
        <p:txBody>
          <a:bodyPr>
            <a:noAutofit/>
          </a:bodyPr>
          <a:lstStyle/>
          <a:p>
            <a:r>
              <a:rPr lang="en-US" sz="3600" dirty="0"/>
              <a:t>FI Workgroup Feedback on Quality Measures</a:t>
            </a:r>
          </a:p>
        </p:txBody>
      </p:sp>
      <p:sp>
        <p:nvSpPr>
          <p:cNvPr id="3" name="Content Placeholder 2">
            <a:extLst>
              <a:ext uri="{FF2B5EF4-FFF2-40B4-BE49-F238E27FC236}">
                <a16:creationId xmlns:a16="http://schemas.microsoft.com/office/drawing/2014/main" id="{4DC12ABF-C11D-994B-AD12-DE996071AED9}"/>
              </a:ext>
            </a:extLst>
          </p:cNvPr>
          <p:cNvSpPr>
            <a:spLocks noGrp="1"/>
          </p:cNvSpPr>
          <p:nvPr>
            <p:ph idx="1"/>
          </p:nvPr>
        </p:nvSpPr>
        <p:spPr>
          <a:xfrm>
            <a:off x="709108" y="1459865"/>
            <a:ext cx="10515600" cy="4351339"/>
          </a:xfrm>
        </p:spPr>
        <p:txBody>
          <a:bodyPr/>
          <a:lstStyle/>
          <a:p>
            <a:r>
              <a:rPr lang="en-US" sz="2400" dirty="0"/>
              <a:t>Some FI workgroup members reported Quality Measures should only assess the quality of services required to be delivered by the FI (not the services the PA receives from the FI) </a:t>
            </a:r>
          </a:p>
          <a:p>
            <a:r>
              <a:rPr lang="en-US" sz="2400" dirty="0"/>
              <a:t>Some FI workgroup members reported overall satisfaction with CDPAP is important and recommended the use of consumer satisfaction surveys </a:t>
            </a:r>
          </a:p>
          <a:p>
            <a:pPr lvl="1"/>
            <a:r>
              <a:rPr lang="en-US" sz="2400" dirty="0"/>
              <a:t>2 FI Workgroup Members submitted consumer satisfaction surveys to DOH</a:t>
            </a:r>
          </a:p>
          <a:p>
            <a:pPr lvl="1"/>
            <a:r>
              <a:rPr lang="en-US" sz="2400" dirty="0"/>
              <a:t>Concerns around FI-administered, self reported surveys</a:t>
            </a:r>
          </a:p>
          <a:p>
            <a:r>
              <a:rPr lang="en-US" sz="2400" dirty="0"/>
              <a:t>Consider reporting requirements and source of data for quality measures </a:t>
            </a:r>
          </a:p>
        </p:txBody>
      </p:sp>
      <p:sp>
        <p:nvSpPr>
          <p:cNvPr id="4" name="Text Placeholder 3">
            <a:extLst>
              <a:ext uri="{FF2B5EF4-FFF2-40B4-BE49-F238E27FC236}">
                <a16:creationId xmlns:a16="http://schemas.microsoft.com/office/drawing/2014/main" id="{470BF76A-02E7-A74B-91D8-18E9A3E27F45}"/>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29754658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64E17F-2425-6949-8D25-4E4D48794354}"/>
              </a:ext>
            </a:extLst>
          </p:cNvPr>
          <p:cNvSpPr>
            <a:spLocks noGrp="1"/>
          </p:cNvSpPr>
          <p:nvPr>
            <p:ph type="title"/>
          </p:nvPr>
        </p:nvSpPr>
        <p:spPr>
          <a:xfrm>
            <a:off x="709108" y="773192"/>
            <a:ext cx="10515600" cy="485453"/>
          </a:xfrm>
        </p:spPr>
        <p:txBody>
          <a:bodyPr>
            <a:noAutofit/>
          </a:bodyPr>
          <a:lstStyle/>
          <a:p>
            <a:r>
              <a:rPr lang="en-US" sz="3600" dirty="0"/>
              <a:t>FI Workgroup Feedback on Quality Measures</a:t>
            </a:r>
          </a:p>
        </p:txBody>
      </p:sp>
      <p:sp>
        <p:nvSpPr>
          <p:cNvPr id="3" name="Content Placeholder 2">
            <a:extLst>
              <a:ext uri="{FF2B5EF4-FFF2-40B4-BE49-F238E27FC236}">
                <a16:creationId xmlns:a16="http://schemas.microsoft.com/office/drawing/2014/main" id="{4DC12ABF-C11D-994B-AD12-DE996071AED9}"/>
              </a:ext>
            </a:extLst>
          </p:cNvPr>
          <p:cNvSpPr>
            <a:spLocks noGrp="1"/>
          </p:cNvSpPr>
          <p:nvPr>
            <p:ph idx="1"/>
          </p:nvPr>
        </p:nvSpPr>
        <p:spPr>
          <a:xfrm>
            <a:off x="709108" y="1459865"/>
            <a:ext cx="10515600" cy="4351339"/>
          </a:xfrm>
        </p:spPr>
        <p:txBody>
          <a:bodyPr/>
          <a:lstStyle/>
          <a:p>
            <a:r>
              <a:rPr lang="en-US" sz="2400" dirty="0"/>
              <a:t>Suggestions by FI Workgroup for quality measures related to FI services included:</a:t>
            </a:r>
          </a:p>
          <a:p>
            <a:pPr lvl="1">
              <a:buFont typeface="Wingdings" pitchFamily="2" charset="2"/>
              <a:buChar char="ü"/>
            </a:pPr>
            <a:r>
              <a:rPr lang="en-US" sz="2400" dirty="0"/>
              <a:t>Timely payroll measuring </a:t>
            </a:r>
          </a:p>
          <a:p>
            <a:pPr lvl="1">
              <a:buFont typeface="Wingdings" pitchFamily="2" charset="2"/>
              <a:buChar char="ü"/>
            </a:pPr>
            <a:r>
              <a:rPr lang="en-US" sz="2400" dirty="0"/>
              <a:t>Accuracy of paychecks </a:t>
            </a:r>
          </a:p>
          <a:p>
            <a:pPr lvl="1">
              <a:buFont typeface="Wingdings" pitchFamily="2" charset="2"/>
              <a:buChar char="ü"/>
            </a:pPr>
            <a:r>
              <a:rPr lang="en-US" sz="2400" dirty="0"/>
              <a:t>Timeframes for onboarding (number of days between receipt of authorization of services and date services begin for both PA and consumer)</a:t>
            </a:r>
          </a:p>
          <a:p>
            <a:pPr lvl="1">
              <a:buFont typeface="Wingdings" pitchFamily="2" charset="2"/>
              <a:buChar char="ü"/>
            </a:pPr>
            <a:r>
              <a:rPr lang="en-US" sz="2400" dirty="0"/>
              <a:t>Consumer and PA Complaints with required FI services (require tracking and reporting)</a:t>
            </a:r>
          </a:p>
          <a:p>
            <a:pPr lvl="2"/>
            <a:r>
              <a:rPr lang="en-US" sz="2400" dirty="0"/>
              <a:t>Use results to make improvements, discuss with Consumer </a:t>
            </a:r>
          </a:p>
          <a:p>
            <a:pPr lvl="1">
              <a:buFont typeface="Wingdings" pitchFamily="2" charset="2"/>
              <a:buChar char="ü"/>
            </a:pPr>
            <a:r>
              <a:rPr lang="en-US" sz="2400" dirty="0"/>
              <a:t>Availability of FI to support consumer and resolve issues related to FI provisions</a:t>
            </a:r>
          </a:p>
          <a:p>
            <a:pPr marL="457189" lvl="1" indent="0">
              <a:buNone/>
            </a:pPr>
            <a:endParaRPr lang="en-US" sz="2400" dirty="0"/>
          </a:p>
        </p:txBody>
      </p:sp>
      <p:sp>
        <p:nvSpPr>
          <p:cNvPr id="4" name="Text Placeholder 3">
            <a:extLst>
              <a:ext uri="{FF2B5EF4-FFF2-40B4-BE49-F238E27FC236}">
                <a16:creationId xmlns:a16="http://schemas.microsoft.com/office/drawing/2014/main" id="{470BF76A-02E7-A74B-91D8-18E9A3E27F45}"/>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34815014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64E17F-2425-6949-8D25-4E4D48794354}"/>
              </a:ext>
            </a:extLst>
          </p:cNvPr>
          <p:cNvSpPr>
            <a:spLocks noGrp="1"/>
          </p:cNvSpPr>
          <p:nvPr>
            <p:ph type="title"/>
          </p:nvPr>
        </p:nvSpPr>
        <p:spPr>
          <a:xfrm>
            <a:off x="709108" y="773192"/>
            <a:ext cx="10515600" cy="485453"/>
          </a:xfrm>
        </p:spPr>
        <p:txBody>
          <a:bodyPr>
            <a:noAutofit/>
          </a:bodyPr>
          <a:lstStyle/>
          <a:p>
            <a:r>
              <a:rPr lang="en-US" sz="3600" dirty="0"/>
              <a:t>FI Workgroup Feedback on Quality Measures</a:t>
            </a:r>
          </a:p>
        </p:txBody>
      </p:sp>
      <p:sp>
        <p:nvSpPr>
          <p:cNvPr id="3" name="Content Placeholder 2">
            <a:extLst>
              <a:ext uri="{FF2B5EF4-FFF2-40B4-BE49-F238E27FC236}">
                <a16:creationId xmlns:a16="http://schemas.microsoft.com/office/drawing/2014/main" id="{4DC12ABF-C11D-994B-AD12-DE996071AED9}"/>
              </a:ext>
            </a:extLst>
          </p:cNvPr>
          <p:cNvSpPr>
            <a:spLocks noGrp="1"/>
          </p:cNvSpPr>
          <p:nvPr>
            <p:ph idx="1"/>
          </p:nvPr>
        </p:nvSpPr>
        <p:spPr>
          <a:xfrm>
            <a:off x="709108" y="1459865"/>
            <a:ext cx="10515600" cy="4351339"/>
          </a:xfrm>
        </p:spPr>
        <p:txBody>
          <a:bodyPr/>
          <a:lstStyle/>
          <a:p>
            <a:r>
              <a:rPr lang="en-US" sz="2400" dirty="0"/>
              <a:t>Suggestions by FI Workgroup for quality measures related to FI services included:</a:t>
            </a:r>
          </a:p>
          <a:p>
            <a:pPr lvl="1">
              <a:buFont typeface="Wingdings" pitchFamily="2" charset="2"/>
              <a:buChar char="ü"/>
            </a:pPr>
            <a:r>
              <a:rPr lang="en-US" sz="2400" dirty="0"/>
              <a:t>Compliance with EVV(when in effect)</a:t>
            </a:r>
          </a:p>
          <a:p>
            <a:pPr lvl="1">
              <a:buFont typeface="Wingdings" pitchFamily="2" charset="2"/>
              <a:buChar char="ü"/>
            </a:pPr>
            <a:r>
              <a:rPr lang="en-US" sz="2400" dirty="0"/>
              <a:t>Compliance with labor and wage laws </a:t>
            </a:r>
          </a:p>
          <a:p>
            <a:pPr lvl="1">
              <a:buFont typeface="Wingdings" pitchFamily="2" charset="2"/>
              <a:buChar char="ü"/>
            </a:pPr>
            <a:r>
              <a:rPr lang="en-US" sz="2400" dirty="0"/>
              <a:t>Length of time with FI </a:t>
            </a:r>
          </a:p>
          <a:p>
            <a:r>
              <a:rPr lang="en-US" sz="2400" dirty="0"/>
              <a:t>Other Suggestions – measures that assist with evaluating overall quality of CDPAP program </a:t>
            </a:r>
          </a:p>
          <a:p>
            <a:pPr lvl="1">
              <a:buFont typeface="Wingdings" pitchFamily="2" charset="2"/>
              <a:buChar char="ü"/>
            </a:pPr>
            <a:r>
              <a:rPr lang="en-US" sz="2400" dirty="0"/>
              <a:t>Number of consumers that have disenrolled from CDPAP and why?</a:t>
            </a:r>
          </a:p>
          <a:p>
            <a:pPr lvl="1">
              <a:buFont typeface="Wingdings" pitchFamily="2" charset="2"/>
              <a:buChar char="ü"/>
            </a:pPr>
            <a:r>
              <a:rPr lang="en-US" sz="2400" dirty="0"/>
              <a:t>Avoiding preventable hospitalizations and ER visits</a:t>
            </a:r>
          </a:p>
          <a:p>
            <a:pPr lvl="1">
              <a:buFont typeface="Wingdings" pitchFamily="2" charset="2"/>
              <a:buChar char="ü"/>
            </a:pPr>
            <a:r>
              <a:rPr lang="en-US" sz="2400" dirty="0"/>
              <a:t>Compliance with authorized hours (under and over utilization) </a:t>
            </a:r>
          </a:p>
          <a:p>
            <a:pPr marL="457189" lvl="1" indent="0">
              <a:buNone/>
            </a:pPr>
            <a:endParaRPr lang="en-US" sz="2400" dirty="0"/>
          </a:p>
          <a:p>
            <a:pPr marL="457189" lvl="1" indent="0">
              <a:buNone/>
            </a:pPr>
            <a:endParaRPr lang="en-US" sz="2400" dirty="0"/>
          </a:p>
        </p:txBody>
      </p:sp>
      <p:sp>
        <p:nvSpPr>
          <p:cNvPr id="4" name="Text Placeholder 3">
            <a:extLst>
              <a:ext uri="{FF2B5EF4-FFF2-40B4-BE49-F238E27FC236}">
                <a16:creationId xmlns:a16="http://schemas.microsoft.com/office/drawing/2014/main" id="{470BF76A-02E7-A74B-91D8-18E9A3E27F45}"/>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33618389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B1660893-1AB6-4853-9A06-6315CD27E5C7}"/>
              </a:ext>
            </a:extLst>
          </p:cNvPr>
          <p:cNvSpPr>
            <a:spLocks noGrp="1"/>
          </p:cNvSpPr>
          <p:nvPr>
            <p:ph type="body" sz="quarter" idx="11"/>
          </p:nvPr>
        </p:nvSpPr>
        <p:spPr>
          <a:xfrm>
            <a:off x="611913" y="1905001"/>
            <a:ext cx="9186428" cy="2323050"/>
          </a:xfrm>
        </p:spPr>
        <p:txBody>
          <a:bodyPr>
            <a:normAutofit/>
          </a:bodyPr>
          <a:lstStyle/>
          <a:p>
            <a:r>
              <a:rPr lang="en-US" sz="3600" dirty="0">
                <a:latin typeface="Arial" panose="020B0604020202020204" pitchFamily="34" charset="0"/>
                <a:cs typeface="Arial" panose="020B0604020202020204" pitchFamily="34" charset="0"/>
              </a:rPr>
              <a:t>Appendix: </a:t>
            </a:r>
          </a:p>
          <a:p>
            <a:r>
              <a:rPr lang="en-US" sz="3600" dirty="0">
                <a:latin typeface="Arial" panose="020B0604020202020204" pitchFamily="34" charset="0"/>
                <a:cs typeface="Arial" panose="020B0604020202020204" pitchFamily="34" charset="0"/>
              </a:rPr>
              <a:t>Fiscal Intermediary Service Requirements </a:t>
            </a:r>
          </a:p>
        </p:txBody>
      </p:sp>
    </p:spTree>
    <p:extLst>
      <p:ext uri="{BB962C8B-B14F-4D97-AF65-F5344CB8AC3E}">
        <p14:creationId xmlns:p14="http://schemas.microsoft.com/office/powerpoint/2010/main" val="18671223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8EA201E-95E4-48D9-9F6D-1EAC5D15D57B}"/>
              </a:ext>
            </a:extLst>
          </p:cNvPr>
          <p:cNvSpPr>
            <a:spLocks noGrp="1"/>
          </p:cNvSpPr>
          <p:nvPr>
            <p:ph type="title"/>
          </p:nvPr>
        </p:nvSpPr>
        <p:spPr>
          <a:xfrm>
            <a:off x="838200" y="608069"/>
            <a:ext cx="10515600" cy="542762"/>
          </a:xfrm>
        </p:spPr>
        <p:txBody>
          <a:bodyPr>
            <a:noAutofit/>
          </a:bodyPr>
          <a:lstStyle/>
          <a:p>
            <a:r>
              <a:rPr lang="en-US" sz="2400" dirty="0"/>
              <a:t>Fiscal Intermediary Statutory and Regulatory Service Requirements</a:t>
            </a:r>
          </a:p>
        </p:txBody>
      </p:sp>
      <p:sp>
        <p:nvSpPr>
          <p:cNvPr id="2" name="Content Placeholder 1">
            <a:extLst>
              <a:ext uri="{FF2B5EF4-FFF2-40B4-BE49-F238E27FC236}">
                <a16:creationId xmlns:a16="http://schemas.microsoft.com/office/drawing/2014/main" id="{1B1BB14D-B656-468D-8F1C-E4535671F1C0}"/>
              </a:ext>
            </a:extLst>
          </p:cNvPr>
          <p:cNvSpPr>
            <a:spLocks noGrp="1"/>
          </p:cNvSpPr>
          <p:nvPr>
            <p:ph idx="1"/>
          </p:nvPr>
        </p:nvSpPr>
        <p:spPr>
          <a:xfrm>
            <a:off x="636864" y="2288125"/>
            <a:ext cx="10515600" cy="4642287"/>
          </a:xfrm>
        </p:spPr>
        <p:txBody>
          <a:bodyPr/>
          <a:lstStyle/>
          <a:p>
            <a:pPr marL="342900" indent="-342900">
              <a:lnSpc>
                <a:spcPct val="110000"/>
              </a:lnSpc>
              <a:spcBef>
                <a:spcPts val="600"/>
              </a:spcBef>
              <a:spcAft>
                <a:spcPts val="600"/>
              </a:spcAft>
              <a:buFont typeface="+mj-lt"/>
              <a:buAutoNum type="arabicParenR"/>
            </a:pPr>
            <a:r>
              <a:rPr lang="en-US" sz="2000" dirty="0">
                <a:solidFill>
                  <a:schemeClr val="tx1"/>
                </a:solidFill>
              </a:rPr>
              <a:t>Process wages and benefits for each CDPAP assistant, including establishing the amount of wages; processing all income tax and other required wage withholdings; and complying with worker's compensation, disability and unemployment insurance requirements;</a:t>
            </a:r>
          </a:p>
          <a:p>
            <a:pPr marL="342900" indent="-342900">
              <a:lnSpc>
                <a:spcPct val="110000"/>
              </a:lnSpc>
              <a:spcBef>
                <a:spcPts val="600"/>
              </a:spcBef>
              <a:spcAft>
                <a:spcPts val="600"/>
              </a:spcAft>
              <a:buFont typeface="+mj-lt"/>
              <a:buAutoNum type="arabicParenR"/>
            </a:pPr>
            <a:r>
              <a:rPr lang="en-US" sz="2000" dirty="0">
                <a:solidFill>
                  <a:schemeClr val="tx1"/>
                </a:solidFill>
              </a:rPr>
              <a:t>Ensure the health status of each CDPAP assistant is assessed (per 10 NYCRR § 766.11(c) and (d)) prior to providing service delivery or any successor regulation;</a:t>
            </a:r>
          </a:p>
          <a:p>
            <a:pPr marL="342900" indent="-342900">
              <a:lnSpc>
                <a:spcPct val="110000"/>
              </a:lnSpc>
              <a:spcBef>
                <a:spcPts val="600"/>
              </a:spcBef>
              <a:spcAft>
                <a:spcPts val="600"/>
              </a:spcAft>
              <a:buFont typeface="+mj-lt"/>
              <a:buAutoNum type="arabicParenR"/>
            </a:pPr>
            <a:r>
              <a:rPr lang="en-US" sz="2000" dirty="0">
                <a:solidFill>
                  <a:schemeClr val="tx1"/>
                </a:solidFill>
              </a:rPr>
              <a:t>Maintain personnel records for each CDPAP assistant, including time records and other documentation needed for wages and benefit processing and a copy of the medical documentation required by 2) above;</a:t>
            </a:r>
          </a:p>
          <a:p>
            <a:pPr marL="342900" indent="-342900">
              <a:lnSpc>
                <a:spcPct val="110000"/>
              </a:lnSpc>
              <a:spcBef>
                <a:spcPts val="600"/>
              </a:spcBef>
              <a:spcAft>
                <a:spcPts val="600"/>
              </a:spcAft>
              <a:buFont typeface="+mj-lt"/>
              <a:buAutoNum type="arabicParenR"/>
            </a:pPr>
            <a:r>
              <a:rPr lang="en-US" sz="2000" dirty="0">
                <a:solidFill>
                  <a:schemeClr val="tx1"/>
                </a:solidFill>
              </a:rPr>
              <a:t>Maintain records of service authorizations and reauthorizations;</a:t>
            </a:r>
          </a:p>
          <a:p>
            <a:pPr marL="0" indent="0">
              <a:buNone/>
            </a:pPr>
            <a:endParaRPr lang="en-US" sz="2000" dirty="0"/>
          </a:p>
        </p:txBody>
      </p:sp>
      <p:sp>
        <p:nvSpPr>
          <p:cNvPr id="13" name="Rectangle 12">
            <a:extLst>
              <a:ext uri="{FF2B5EF4-FFF2-40B4-BE49-F238E27FC236}">
                <a16:creationId xmlns:a16="http://schemas.microsoft.com/office/drawing/2014/main" id="{0544FA06-620D-4572-B5AF-03BD9E4121E7}"/>
              </a:ext>
            </a:extLst>
          </p:cNvPr>
          <p:cNvSpPr/>
          <p:nvPr/>
        </p:nvSpPr>
        <p:spPr>
          <a:xfrm>
            <a:off x="673608" y="1365535"/>
            <a:ext cx="10680192" cy="707886"/>
          </a:xfrm>
          <a:prstGeom prst="rect">
            <a:avLst/>
          </a:prstGeom>
          <a:ln w="38100">
            <a:solidFill>
              <a:srgbClr val="FFC000"/>
            </a:solidFill>
          </a:ln>
        </p:spPr>
        <p:txBody>
          <a:bodyPr wrap="square">
            <a:spAutoFit/>
          </a:bodyPr>
          <a:lstStyle/>
          <a:p>
            <a:r>
              <a:rPr lang="en-US" sz="2000" dirty="0"/>
              <a:t>FI Service requirements are defined in Statute (Section 365-f Social Services Law) and Regulation (18 NYCRR Section 505.28(i))</a:t>
            </a:r>
          </a:p>
        </p:txBody>
      </p:sp>
    </p:spTree>
    <p:extLst>
      <p:ext uri="{BB962C8B-B14F-4D97-AF65-F5344CB8AC3E}">
        <p14:creationId xmlns:p14="http://schemas.microsoft.com/office/powerpoint/2010/main" val="22395722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77635-C059-44C1-A1C9-160814DC6279}"/>
              </a:ext>
            </a:extLst>
          </p:cNvPr>
          <p:cNvSpPr>
            <a:spLocks noGrp="1"/>
          </p:cNvSpPr>
          <p:nvPr>
            <p:ph type="title"/>
          </p:nvPr>
        </p:nvSpPr>
        <p:spPr>
          <a:xfrm>
            <a:off x="838200" y="773193"/>
            <a:ext cx="10515600" cy="633336"/>
          </a:xfrm>
        </p:spPr>
        <p:txBody>
          <a:bodyPr>
            <a:normAutofit fontScale="90000"/>
          </a:bodyPr>
          <a:lstStyle/>
          <a:p>
            <a:r>
              <a:rPr lang="en-US" dirty="0"/>
              <a:t>Topics for Today’s Discussion </a:t>
            </a:r>
          </a:p>
        </p:txBody>
      </p:sp>
      <p:sp>
        <p:nvSpPr>
          <p:cNvPr id="3" name="Content Placeholder 2">
            <a:extLst>
              <a:ext uri="{FF2B5EF4-FFF2-40B4-BE49-F238E27FC236}">
                <a16:creationId xmlns:a16="http://schemas.microsoft.com/office/drawing/2014/main" id="{0CBF06EC-1BA1-4AB9-81ED-3E60E9B6E35A}"/>
              </a:ext>
            </a:extLst>
          </p:cNvPr>
          <p:cNvSpPr>
            <a:spLocks noGrp="1"/>
          </p:cNvSpPr>
          <p:nvPr>
            <p:ph idx="1"/>
          </p:nvPr>
        </p:nvSpPr>
        <p:spPr>
          <a:xfrm>
            <a:off x="838200" y="1776312"/>
            <a:ext cx="10515600" cy="3842823"/>
          </a:xfrm>
        </p:spPr>
        <p:txBody>
          <a:bodyPr/>
          <a:lstStyle/>
          <a:p>
            <a:pPr>
              <a:lnSpc>
                <a:spcPct val="100000"/>
              </a:lnSpc>
            </a:pPr>
            <a:r>
              <a:rPr lang="en-US" sz="2800" dirty="0">
                <a:solidFill>
                  <a:schemeClr val="tx1"/>
                </a:solidFill>
              </a:rPr>
              <a:t>Discussion of Consumer FI Transition Process and Protections </a:t>
            </a:r>
          </a:p>
          <a:p>
            <a:pPr lvl="1">
              <a:lnSpc>
                <a:spcPct val="100000"/>
              </a:lnSpc>
              <a:buFont typeface="Wingdings" panose="05000000000000000000" pitchFamily="2" charset="2"/>
              <a:buChar char="ü"/>
            </a:pPr>
            <a:r>
              <a:rPr lang="en-US" sz="2800" dirty="0">
                <a:solidFill>
                  <a:schemeClr val="tx1"/>
                </a:solidFill>
              </a:rPr>
              <a:t>Review Questions submitted by member of FI Workgroup on transition </a:t>
            </a:r>
            <a:r>
              <a:rPr lang="en-US" sz="2800" dirty="0"/>
              <a:t>p</a:t>
            </a:r>
            <a:r>
              <a:rPr lang="en-US" sz="2800" dirty="0">
                <a:solidFill>
                  <a:schemeClr val="tx1"/>
                </a:solidFill>
              </a:rPr>
              <a:t>rocess and procedures </a:t>
            </a:r>
            <a:endParaRPr lang="en-US" sz="2800" dirty="0">
              <a:solidFill>
                <a:srgbClr val="C00000"/>
              </a:solidFill>
            </a:endParaRPr>
          </a:p>
          <a:p>
            <a:endParaRPr lang="en-US" sz="2800" dirty="0">
              <a:solidFill>
                <a:schemeClr val="tx1"/>
              </a:solidFill>
            </a:endParaRPr>
          </a:p>
          <a:p>
            <a:r>
              <a:rPr lang="en-US" sz="2800" dirty="0">
                <a:solidFill>
                  <a:schemeClr val="tx1"/>
                </a:solidFill>
              </a:rPr>
              <a:t>Review slides prepared by DOH to summarize fe</a:t>
            </a:r>
            <a:r>
              <a:rPr lang="en-US" sz="2800" dirty="0"/>
              <a:t>edback it believes the FI </a:t>
            </a:r>
            <a:r>
              <a:rPr lang="en-US" sz="2800" dirty="0">
                <a:solidFill>
                  <a:schemeClr val="tx1"/>
                </a:solidFill>
              </a:rPr>
              <a:t>Workgroup conveyed at the prior meetings held on May 15, June 26 and July 10</a:t>
            </a:r>
          </a:p>
          <a:p>
            <a:pPr marL="0" indent="0">
              <a:buNone/>
            </a:pPr>
            <a:endParaRPr lang="en-US" sz="2800" dirty="0">
              <a:solidFill>
                <a:schemeClr val="tx1"/>
              </a:solidFill>
            </a:endParaRPr>
          </a:p>
        </p:txBody>
      </p:sp>
      <p:sp>
        <p:nvSpPr>
          <p:cNvPr id="4" name="Text Placeholder 3">
            <a:extLst>
              <a:ext uri="{FF2B5EF4-FFF2-40B4-BE49-F238E27FC236}">
                <a16:creationId xmlns:a16="http://schemas.microsoft.com/office/drawing/2014/main" id="{F533D6B6-B423-4DB4-8368-FFFCD7A9BA3A}"/>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41827745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73193"/>
            <a:ext cx="10515600" cy="476768"/>
          </a:xfrm>
        </p:spPr>
        <p:txBody>
          <a:bodyPr>
            <a:noAutofit/>
          </a:bodyPr>
          <a:lstStyle/>
          <a:p>
            <a:r>
              <a:rPr lang="en-US" sz="2400" dirty="0"/>
              <a:t>Fiscal Intermediary Statutory and Regulatory Service Requirements</a:t>
            </a:r>
          </a:p>
        </p:txBody>
      </p:sp>
      <p:sp>
        <p:nvSpPr>
          <p:cNvPr id="3" name="Content Placeholder 2">
            <a:extLst>
              <a:ext uri="{FF2B5EF4-FFF2-40B4-BE49-F238E27FC236}">
                <a16:creationId xmlns:a16="http://schemas.microsoft.com/office/drawing/2014/main" id="{9C9BC3EB-176C-416D-9E9E-BD99F77B86EF}"/>
              </a:ext>
            </a:extLst>
          </p:cNvPr>
          <p:cNvSpPr>
            <a:spLocks noGrp="1"/>
          </p:cNvSpPr>
          <p:nvPr>
            <p:ph idx="1"/>
          </p:nvPr>
        </p:nvSpPr>
        <p:spPr>
          <a:xfrm>
            <a:off x="838200" y="1372620"/>
            <a:ext cx="10515600" cy="4712187"/>
          </a:xfrm>
        </p:spPr>
        <p:txBody>
          <a:bodyPr/>
          <a:lstStyle/>
          <a:p>
            <a:pPr marL="342900" indent="-342900">
              <a:spcBef>
                <a:spcPts val="600"/>
              </a:spcBef>
              <a:spcAft>
                <a:spcPts val="600"/>
              </a:spcAft>
              <a:buFont typeface="+mj-lt"/>
              <a:buAutoNum type="arabicParenR" startAt="5"/>
            </a:pPr>
            <a:r>
              <a:rPr lang="en-US" sz="2000" dirty="0">
                <a:solidFill>
                  <a:schemeClr val="tx1"/>
                </a:solidFill>
              </a:rPr>
              <a:t>Monitor the consumer’s (or if applicable, the consumer's designated representative’s) continuing ability to fulfill the consumer's responsibilities under CDPAP and promptly notify the authorizing entity of any circumstance that may affect the consumer’s (or if applicable, the consumer's designated representative’s) ability to fulfill those responsibilities;</a:t>
            </a:r>
          </a:p>
          <a:p>
            <a:pPr marL="342900" indent="-342900">
              <a:spcBef>
                <a:spcPts val="600"/>
              </a:spcBef>
              <a:spcAft>
                <a:spcPts val="600"/>
              </a:spcAft>
              <a:buFont typeface="+mj-lt"/>
              <a:buAutoNum type="arabicParenR" startAt="5"/>
            </a:pPr>
            <a:r>
              <a:rPr lang="en-US" sz="2000" dirty="0">
                <a:solidFill>
                  <a:schemeClr val="tx1"/>
                </a:solidFill>
              </a:rPr>
              <a:t>Comply with DOH regulations (18 NYCRR § 504.3) that specify the responsibilities of providers enrolled in Medicaid;</a:t>
            </a:r>
          </a:p>
          <a:p>
            <a:pPr marL="342900" indent="-342900">
              <a:spcBef>
                <a:spcPts val="600"/>
              </a:spcBef>
              <a:spcAft>
                <a:spcPts val="600"/>
              </a:spcAft>
              <a:buFont typeface="+mj-lt"/>
              <a:buAutoNum type="arabicParenR" startAt="7"/>
            </a:pPr>
            <a:r>
              <a:rPr lang="en-US" sz="2000" dirty="0">
                <a:solidFill>
                  <a:schemeClr val="tx1"/>
                </a:solidFill>
              </a:rPr>
              <a:t>Enter into a contract with the social services district [or managed care plan] for the provision of fiscal intermediary services; </a:t>
            </a:r>
          </a:p>
          <a:p>
            <a:pPr marL="342900" indent="-342900">
              <a:spcBef>
                <a:spcPts val="600"/>
              </a:spcBef>
              <a:spcAft>
                <a:spcPts val="600"/>
              </a:spcAft>
              <a:buFont typeface="+mj-lt"/>
              <a:buAutoNum type="arabicParenR" startAt="7"/>
            </a:pPr>
            <a:r>
              <a:rPr lang="en-US" sz="2000" dirty="0">
                <a:solidFill>
                  <a:schemeClr val="tx1"/>
                </a:solidFill>
              </a:rPr>
              <a:t>Enter into a DOH approved memorandum of understanding with the consumer that describes the parties' responsibilities under CDPAP; and </a:t>
            </a:r>
          </a:p>
          <a:p>
            <a:pPr marL="342900" indent="-342900">
              <a:spcBef>
                <a:spcPts val="600"/>
              </a:spcBef>
              <a:spcAft>
                <a:spcPts val="600"/>
              </a:spcAft>
              <a:buFont typeface="+mj-lt"/>
              <a:buAutoNum type="arabicParenR" startAt="7"/>
            </a:pPr>
            <a:r>
              <a:rPr lang="en-US" sz="2000" b="1" i="1" dirty="0">
                <a:solidFill>
                  <a:schemeClr val="tx1"/>
                </a:solidFill>
              </a:rPr>
              <a:t>Added by 2019-20 Enacted Budget</a:t>
            </a:r>
            <a:r>
              <a:rPr lang="en-US" sz="2000" dirty="0">
                <a:solidFill>
                  <a:schemeClr val="tx1"/>
                </a:solidFill>
              </a:rPr>
              <a:t>:  Other related responsibilities which may include, as determined by DOH, assisting consumers to perform the consumers'  responsibilities  and DOH regulations in a manner that does not infringe upon the consumer's responsibilities and self-direction </a:t>
            </a:r>
          </a:p>
          <a:p>
            <a:endParaRPr lang="en-US" sz="2000" dirty="0"/>
          </a:p>
        </p:txBody>
      </p:sp>
    </p:spTree>
    <p:extLst>
      <p:ext uri="{BB962C8B-B14F-4D97-AF65-F5344CB8AC3E}">
        <p14:creationId xmlns:p14="http://schemas.microsoft.com/office/powerpoint/2010/main" val="20877516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43658F3-F18F-4A79-922C-0394ADBE77ED}"/>
              </a:ext>
            </a:extLst>
          </p:cNvPr>
          <p:cNvSpPr>
            <a:spLocks noGrp="1"/>
          </p:cNvSpPr>
          <p:nvPr>
            <p:ph type="title"/>
          </p:nvPr>
        </p:nvSpPr>
        <p:spPr>
          <a:xfrm>
            <a:off x="361121" y="737261"/>
            <a:ext cx="11088757" cy="910064"/>
          </a:xfrm>
        </p:spPr>
        <p:txBody>
          <a:bodyPr>
            <a:noAutofit/>
          </a:bodyPr>
          <a:lstStyle/>
          <a:p>
            <a:r>
              <a:rPr lang="en-US" sz="3200" dirty="0"/>
              <a:t>Consumer FI Transition Process and Protections</a:t>
            </a:r>
          </a:p>
        </p:txBody>
      </p:sp>
      <p:sp>
        <p:nvSpPr>
          <p:cNvPr id="7" name="Content Placeholder 6">
            <a:extLst>
              <a:ext uri="{FF2B5EF4-FFF2-40B4-BE49-F238E27FC236}">
                <a16:creationId xmlns:a16="http://schemas.microsoft.com/office/drawing/2014/main" id="{33773BFA-6F70-4EEF-B9E4-9C16CA8636BC}"/>
              </a:ext>
            </a:extLst>
          </p:cNvPr>
          <p:cNvSpPr>
            <a:spLocks noGrp="1"/>
          </p:cNvSpPr>
          <p:nvPr>
            <p:ph idx="1"/>
          </p:nvPr>
        </p:nvSpPr>
        <p:spPr>
          <a:xfrm>
            <a:off x="647699" y="1647325"/>
            <a:ext cx="11183180" cy="4351339"/>
          </a:xfrm>
        </p:spPr>
        <p:txBody>
          <a:bodyPr/>
          <a:lstStyle/>
          <a:p>
            <a:pPr>
              <a:lnSpc>
                <a:spcPct val="100000"/>
              </a:lnSpc>
            </a:pPr>
            <a:r>
              <a:rPr lang="en-US" sz="2400" dirty="0">
                <a:solidFill>
                  <a:schemeClr val="tx1"/>
                </a:solidFill>
              </a:rPr>
              <a:t>In the event that an FI decides to no longer provide FI services or to no longer serve a consumer’s area, the statute (section 365-f(4)(d) of the Social Services Law) includes the following notice and transition requirements to help ensure that CDPAP consumers retain the same aide and FI services are transitioned to the a new FI </a:t>
            </a:r>
          </a:p>
          <a:p>
            <a:pPr lvl="1">
              <a:lnSpc>
                <a:spcPct val="100000"/>
              </a:lnSpc>
              <a:buFont typeface="Wingdings" panose="05000000000000000000" pitchFamily="2" charset="2"/>
              <a:buChar char="§"/>
            </a:pPr>
            <a:r>
              <a:rPr lang="en-US" sz="2000" dirty="0">
                <a:solidFill>
                  <a:schemeClr val="tx1"/>
                </a:solidFill>
              </a:rPr>
              <a:t>FIs ceasing operation or changing their service area must provide 45 calendar day advance written notice to consumers (or their representatives), PAs, managed care plans/LDSS and DOH;</a:t>
            </a:r>
          </a:p>
          <a:p>
            <a:pPr lvl="1">
              <a:lnSpc>
                <a:spcPct val="100000"/>
              </a:lnSpc>
              <a:buFont typeface="Wingdings" panose="05000000000000000000" pitchFamily="2" charset="2"/>
              <a:buChar char="§"/>
            </a:pPr>
            <a:r>
              <a:rPr lang="en-US" sz="2000" dirty="0">
                <a:solidFill>
                  <a:schemeClr val="tx1"/>
                </a:solidFill>
              </a:rPr>
              <a:t>Within five business days of receiving the notice above, managed care plans/LDSS must acknowledge receipt of such notice and provide CDPAP consumers a list of other FIs operating in the same county or managed care plan network;</a:t>
            </a:r>
          </a:p>
          <a:p>
            <a:pPr marL="457189" lvl="1" indent="0">
              <a:lnSpc>
                <a:spcPct val="100000"/>
              </a:lnSpc>
              <a:buNone/>
            </a:pPr>
            <a:endParaRPr lang="en-US" sz="2400" dirty="0">
              <a:solidFill>
                <a:srgbClr val="646666"/>
              </a:solidFill>
            </a:endParaRPr>
          </a:p>
          <a:p>
            <a:pPr marL="0" indent="0">
              <a:lnSpc>
                <a:spcPct val="100000"/>
              </a:lnSpc>
              <a:buNone/>
            </a:pPr>
            <a:endParaRPr lang="en-US" sz="2400" dirty="0">
              <a:solidFill>
                <a:srgbClr val="646666"/>
              </a:solidFill>
            </a:endParaRPr>
          </a:p>
          <a:p>
            <a:pPr marL="0" indent="0">
              <a:lnSpc>
                <a:spcPct val="100000"/>
              </a:lnSpc>
              <a:buNone/>
            </a:pPr>
            <a:endParaRPr lang="en-US" sz="2400" dirty="0"/>
          </a:p>
        </p:txBody>
      </p:sp>
    </p:spTree>
    <p:extLst>
      <p:ext uri="{BB962C8B-B14F-4D97-AF65-F5344CB8AC3E}">
        <p14:creationId xmlns:p14="http://schemas.microsoft.com/office/powerpoint/2010/main" val="1343064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43658F3-F18F-4A79-922C-0394ADBE77ED}"/>
              </a:ext>
            </a:extLst>
          </p:cNvPr>
          <p:cNvSpPr>
            <a:spLocks noGrp="1"/>
          </p:cNvSpPr>
          <p:nvPr>
            <p:ph type="title"/>
          </p:nvPr>
        </p:nvSpPr>
        <p:spPr>
          <a:xfrm>
            <a:off x="631135" y="733437"/>
            <a:ext cx="10929730" cy="750808"/>
          </a:xfrm>
        </p:spPr>
        <p:txBody>
          <a:bodyPr>
            <a:noAutofit/>
          </a:bodyPr>
          <a:lstStyle/>
          <a:p>
            <a:r>
              <a:rPr lang="en-US" sz="3200" dirty="0"/>
              <a:t>Consumer FI Transition Process and Protections</a:t>
            </a:r>
          </a:p>
        </p:txBody>
      </p:sp>
      <p:sp>
        <p:nvSpPr>
          <p:cNvPr id="7" name="Content Placeholder 6">
            <a:extLst>
              <a:ext uri="{FF2B5EF4-FFF2-40B4-BE49-F238E27FC236}">
                <a16:creationId xmlns:a16="http://schemas.microsoft.com/office/drawing/2014/main" id="{33773BFA-6F70-4EEF-B9E4-9C16CA8636BC}"/>
              </a:ext>
            </a:extLst>
          </p:cNvPr>
          <p:cNvSpPr>
            <a:spLocks noGrp="1"/>
          </p:cNvSpPr>
          <p:nvPr>
            <p:ph idx="1"/>
          </p:nvPr>
        </p:nvSpPr>
        <p:spPr>
          <a:xfrm>
            <a:off x="682487" y="1650783"/>
            <a:ext cx="10515600" cy="4351339"/>
          </a:xfrm>
        </p:spPr>
        <p:txBody>
          <a:bodyPr/>
          <a:lstStyle/>
          <a:p>
            <a:pPr lvl="1">
              <a:lnSpc>
                <a:spcPct val="100000"/>
              </a:lnSpc>
              <a:buFont typeface="Wingdings" panose="05000000000000000000" pitchFamily="2" charset="2"/>
              <a:buChar char="§"/>
            </a:pPr>
            <a:r>
              <a:rPr lang="en-US" sz="2000" dirty="0">
                <a:solidFill>
                  <a:schemeClr val="tx1"/>
                </a:solidFill>
              </a:rPr>
              <a:t>Upon request and consent by the CDPAP consumers, FIs must promptly transfer all records relating to the individuals health, care authorizations, and personnel documents to the FI or personal care or home health care provider chosen by the consumer and assume all liability for omissions an errors in such records </a:t>
            </a:r>
          </a:p>
          <a:p>
            <a:pPr>
              <a:lnSpc>
                <a:spcPct val="100000"/>
              </a:lnSpc>
              <a:buFont typeface="Wingdings" panose="05000000000000000000" pitchFamily="2" charset="2"/>
              <a:buChar char="§"/>
            </a:pPr>
            <a:r>
              <a:rPr lang="en-US" sz="2400" dirty="0">
                <a:solidFill>
                  <a:schemeClr val="tx1"/>
                </a:solidFill>
              </a:rPr>
              <a:t>Requires Plans/LDSS to supervise the transition of services and transfer of records and maintain provision of the personal assistants chosen by the CDPAP consumer. </a:t>
            </a:r>
          </a:p>
          <a:p>
            <a:pPr>
              <a:lnSpc>
                <a:spcPct val="100000"/>
              </a:lnSpc>
            </a:pPr>
            <a:r>
              <a:rPr lang="en-US" sz="2400" dirty="0">
                <a:solidFill>
                  <a:schemeClr val="tx1"/>
                </a:solidFill>
              </a:rPr>
              <a:t>The statute also prohibits FIs from taking any action to prevent a PA from moving to a new FI of the consumer’s choice, nor require the consumer or PA to switch to a personal care or home health program</a:t>
            </a:r>
          </a:p>
          <a:p>
            <a:pPr>
              <a:lnSpc>
                <a:spcPct val="100000"/>
              </a:lnSpc>
            </a:pPr>
            <a:endParaRPr lang="en-US" sz="2400" dirty="0">
              <a:solidFill>
                <a:srgbClr val="646666"/>
              </a:solidFill>
            </a:endParaRPr>
          </a:p>
          <a:p>
            <a:pPr marL="0" indent="0">
              <a:lnSpc>
                <a:spcPct val="100000"/>
              </a:lnSpc>
              <a:buNone/>
            </a:pPr>
            <a:endParaRPr lang="en-US" sz="2400" dirty="0"/>
          </a:p>
        </p:txBody>
      </p:sp>
    </p:spTree>
    <p:extLst>
      <p:ext uri="{BB962C8B-B14F-4D97-AF65-F5344CB8AC3E}">
        <p14:creationId xmlns:p14="http://schemas.microsoft.com/office/powerpoint/2010/main" val="34512947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292B8-369E-4279-A756-1E2114784D55}"/>
              </a:ext>
            </a:extLst>
          </p:cNvPr>
          <p:cNvSpPr>
            <a:spLocks noGrp="1"/>
          </p:cNvSpPr>
          <p:nvPr>
            <p:ph type="title"/>
          </p:nvPr>
        </p:nvSpPr>
        <p:spPr>
          <a:xfrm>
            <a:off x="551954" y="681036"/>
            <a:ext cx="10515600" cy="554676"/>
          </a:xfrm>
        </p:spPr>
        <p:txBody>
          <a:bodyPr>
            <a:normAutofit fontScale="90000"/>
          </a:bodyPr>
          <a:lstStyle/>
          <a:p>
            <a:r>
              <a:rPr lang="en-US" dirty="0"/>
              <a:t>Transition Questions </a:t>
            </a:r>
          </a:p>
        </p:txBody>
      </p:sp>
      <p:sp>
        <p:nvSpPr>
          <p:cNvPr id="3" name="Content Placeholder 2">
            <a:extLst>
              <a:ext uri="{FF2B5EF4-FFF2-40B4-BE49-F238E27FC236}">
                <a16:creationId xmlns:a16="http://schemas.microsoft.com/office/drawing/2014/main" id="{D8255C60-E75A-4BA5-BDF2-90170FE9A5EC}"/>
              </a:ext>
            </a:extLst>
          </p:cNvPr>
          <p:cNvSpPr>
            <a:spLocks noGrp="1"/>
          </p:cNvSpPr>
          <p:nvPr>
            <p:ph idx="1"/>
          </p:nvPr>
        </p:nvSpPr>
        <p:spPr>
          <a:xfrm>
            <a:off x="551954" y="1420109"/>
            <a:ext cx="10515600" cy="4756855"/>
          </a:xfrm>
        </p:spPr>
        <p:txBody>
          <a:bodyPr/>
          <a:lstStyle/>
          <a:p>
            <a:pPr lvl="0"/>
            <a:r>
              <a:rPr lang="en-US" dirty="0"/>
              <a:t>Which documents will be transferred (i.e. Consumer Agreement, PA Health Assessment, I-9)?</a:t>
            </a:r>
          </a:p>
          <a:p>
            <a:pPr lvl="0"/>
            <a:endParaRPr lang="en-US" dirty="0"/>
          </a:p>
          <a:p>
            <a:pPr lvl="0"/>
            <a:r>
              <a:rPr lang="en-US" dirty="0"/>
              <a:t>How long will they be valid with new FI?  </a:t>
            </a:r>
          </a:p>
          <a:p>
            <a:pPr marL="0" indent="0">
              <a:buNone/>
            </a:pPr>
            <a:r>
              <a:rPr lang="en-US" dirty="0"/>
              <a:t> </a:t>
            </a:r>
          </a:p>
          <a:p>
            <a:pPr lvl="0"/>
            <a:r>
              <a:rPr lang="en-US" dirty="0"/>
              <a:t>Will Consumers have to sign a release for information to be sent to new FI? </a:t>
            </a:r>
          </a:p>
          <a:p>
            <a:pPr marL="0" indent="0">
              <a:buNone/>
            </a:pPr>
            <a:r>
              <a:rPr lang="en-US" dirty="0"/>
              <a:t> </a:t>
            </a:r>
          </a:p>
          <a:p>
            <a:pPr lvl="0"/>
            <a:r>
              <a:rPr lang="en-US" dirty="0"/>
              <a:t>Will the PAs need to sign a release for health assessment documents to be transferred? </a:t>
            </a:r>
          </a:p>
          <a:p>
            <a:pPr marL="0" indent="0">
              <a:buNone/>
            </a:pPr>
            <a:r>
              <a:rPr lang="en-US" dirty="0"/>
              <a:t> </a:t>
            </a:r>
          </a:p>
          <a:p>
            <a:pPr lvl="0"/>
            <a:r>
              <a:rPr lang="en-US" dirty="0"/>
              <a:t>Who will be responsible for obtaining this signed release – Consumer or FI?</a:t>
            </a:r>
          </a:p>
          <a:p>
            <a:pPr marL="0" indent="0">
              <a:buNone/>
            </a:pPr>
            <a:r>
              <a:rPr lang="en-US" dirty="0"/>
              <a:t> </a:t>
            </a:r>
          </a:p>
          <a:p>
            <a:pPr marL="0" lvl="0" indent="0">
              <a:buNone/>
            </a:pPr>
            <a:endParaRPr lang="en-US" dirty="0"/>
          </a:p>
        </p:txBody>
      </p:sp>
      <p:sp>
        <p:nvSpPr>
          <p:cNvPr id="4" name="Text Placeholder 3">
            <a:extLst>
              <a:ext uri="{FF2B5EF4-FFF2-40B4-BE49-F238E27FC236}">
                <a16:creationId xmlns:a16="http://schemas.microsoft.com/office/drawing/2014/main" id="{89515724-231D-4177-9CC8-8677DB2820C9}"/>
              </a:ext>
            </a:extLst>
          </p:cNvPr>
          <p:cNvSpPr>
            <a:spLocks noGrp="1"/>
          </p:cNvSpPr>
          <p:nvPr>
            <p:ph type="body" sz="quarter" idx="14"/>
          </p:nvPr>
        </p:nvSpPr>
        <p:spPr/>
        <p:txBody>
          <a:bodyPr/>
          <a:lstStyle/>
          <a:p>
            <a:endParaRPr lang="en-US" dirty="0"/>
          </a:p>
        </p:txBody>
      </p:sp>
    </p:spTree>
    <p:extLst>
      <p:ext uri="{BB962C8B-B14F-4D97-AF65-F5344CB8AC3E}">
        <p14:creationId xmlns:p14="http://schemas.microsoft.com/office/powerpoint/2010/main" val="5155859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292B8-369E-4279-A756-1E2114784D55}"/>
              </a:ext>
            </a:extLst>
          </p:cNvPr>
          <p:cNvSpPr>
            <a:spLocks noGrp="1"/>
          </p:cNvSpPr>
          <p:nvPr>
            <p:ph type="title"/>
          </p:nvPr>
        </p:nvSpPr>
        <p:spPr>
          <a:xfrm>
            <a:off x="838200" y="909116"/>
            <a:ext cx="10515600" cy="450127"/>
          </a:xfrm>
        </p:spPr>
        <p:txBody>
          <a:bodyPr>
            <a:normAutofit fontScale="90000"/>
          </a:bodyPr>
          <a:lstStyle/>
          <a:p>
            <a:r>
              <a:rPr lang="en-US" dirty="0"/>
              <a:t>Transition Questions </a:t>
            </a:r>
          </a:p>
        </p:txBody>
      </p:sp>
      <p:sp>
        <p:nvSpPr>
          <p:cNvPr id="3" name="Content Placeholder 2">
            <a:extLst>
              <a:ext uri="{FF2B5EF4-FFF2-40B4-BE49-F238E27FC236}">
                <a16:creationId xmlns:a16="http://schemas.microsoft.com/office/drawing/2014/main" id="{D8255C60-E75A-4BA5-BDF2-90170FE9A5EC}"/>
              </a:ext>
            </a:extLst>
          </p:cNvPr>
          <p:cNvSpPr>
            <a:spLocks noGrp="1"/>
          </p:cNvSpPr>
          <p:nvPr>
            <p:ph idx="1"/>
          </p:nvPr>
        </p:nvSpPr>
        <p:spPr/>
        <p:txBody>
          <a:bodyPr/>
          <a:lstStyle/>
          <a:p>
            <a:r>
              <a:rPr lang="en-US" dirty="0"/>
              <a:t>Will these transition rights only be valid when an FI closes or decides not to contract? Consumers deserve information and protection if they want to transition at any time – not just when an FI is closing. </a:t>
            </a:r>
          </a:p>
          <a:p>
            <a:pPr marL="0" indent="0">
              <a:buNone/>
            </a:pPr>
            <a:endParaRPr lang="en-US" dirty="0"/>
          </a:p>
          <a:p>
            <a:pPr lvl="0"/>
            <a:r>
              <a:rPr lang="en-US" dirty="0"/>
              <a:t>When Consumers transition, what if the paperwork is incorrect/has inaccuracies? Who is responsible? Is the new FI responsible for honoring a Consumer Agreement which might include clauses their own Consumer Agreement does not include?</a:t>
            </a:r>
          </a:p>
          <a:p>
            <a:pPr marL="0" indent="0">
              <a:buNone/>
            </a:pPr>
            <a:r>
              <a:rPr lang="en-US" dirty="0"/>
              <a:t> </a:t>
            </a:r>
          </a:p>
          <a:p>
            <a:pPr lvl="0"/>
            <a:r>
              <a:rPr lang="en-US" dirty="0"/>
              <a:t>What happens if Consumer transitions out of CDPA? Do transition rights still apply if they transition to different level of care?</a:t>
            </a:r>
          </a:p>
          <a:p>
            <a:endParaRPr lang="en-US" dirty="0"/>
          </a:p>
        </p:txBody>
      </p:sp>
      <p:sp>
        <p:nvSpPr>
          <p:cNvPr id="4" name="Text Placeholder 3">
            <a:extLst>
              <a:ext uri="{FF2B5EF4-FFF2-40B4-BE49-F238E27FC236}">
                <a16:creationId xmlns:a16="http://schemas.microsoft.com/office/drawing/2014/main" id="{89515724-231D-4177-9CC8-8677DB2820C9}"/>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11335305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E71E4DB6-5F97-432F-BAC0-23CC50536A7B}"/>
              </a:ext>
            </a:extLst>
          </p:cNvPr>
          <p:cNvSpPr>
            <a:spLocks noGrp="1"/>
          </p:cNvSpPr>
          <p:nvPr>
            <p:ph type="body" sz="quarter" idx="14"/>
          </p:nvPr>
        </p:nvSpPr>
        <p:spPr>
          <a:xfrm>
            <a:off x="882593" y="1580628"/>
            <a:ext cx="9891424" cy="1436551"/>
          </a:xfrm>
        </p:spPr>
        <p:txBody>
          <a:bodyPr>
            <a:noAutofit/>
          </a:bodyPr>
          <a:lstStyle/>
          <a:p>
            <a:pPr algn="ctr"/>
            <a:r>
              <a:rPr lang="en-US" sz="4800" dirty="0"/>
              <a:t>Summary of Feedback From</a:t>
            </a:r>
          </a:p>
          <a:p>
            <a:pPr algn="ctr"/>
            <a:r>
              <a:rPr lang="en-US" sz="4800" dirty="0"/>
              <a:t> FI Workgroup </a:t>
            </a:r>
            <a:endParaRPr lang="en-US" dirty="0"/>
          </a:p>
        </p:txBody>
      </p:sp>
    </p:spTree>
    <p:extLst>
      <p:ext uri="{BB962C8B-B14F-4D97-AF65-F5344CB8AC3E}">
        <p14:creationId xmlns:p14="http://schemas.microsoft.com/office/powerpoint/2010/main" val="19718737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14FEF-76D4-D842-A421-1CD2E0D09100}"/>
              </a:ext>
            </a:extLst>
          </p:cNvPr>
          <p:cNvSpPr>
            <a:spLocks noGrp="1"/>
          </p:cNvSpPr>
          <p:nvPr>
            <p:ph type="title"/>
          </p:nvPr>
        </p:nvSpPr>
        <p:spPr>
          <a:xfrm>
            <a:off x="712365" y="940453"/>
            <a:ext cx="10515600" cy="489551"/>
          </a:xfrm>
        </p:spPr>
        <p:txBody>
          <a:bodyPr>
            <a:normAutofit fontScale="90000"/>
          </a:bodyPr>
          <a:lstStyle/>
          <a:p>
            <a:r>
              <a:rPr lang="en-US" dirty="0"/>
              <a:t>Summary of Feedback From FI Workgroup </a:t>
            </a:r>
          </a:p>
        </p:txBody>
      </p:sp>
      <p:sp>
        <p:nvSpPr>
          <p:cNvPr id="3" name="Content Placeholder 2">
            <a:extLst>
              <a:ext uri="{FF2B5EF4-FFF2-40B4-BE49-F238E27FC236}">
                <a16:creationId xmlns:a16="http://schemas.microsoft.com/office/drawing/2014/main" id="{530A6DC2-E7B4-2A41-A5C2-E332340B757C}"/>
              </a:ext>
            </a:extLst>
          </p:cNvPr>
          <p:cNvSpPr>
            <a:spLocks noGrp="1"/>
          </p:cNvSpPr>
          <p:nvPr>
            <p:ph idx="1"/>
          </p:nvPr>
        </p:nvSpPr>
        <p:spPr>
          <a:xfrm>
            <a:off x="913701" y="1849345"/>
            <a:ext cx="9731927" cy="3814036"/>
          </a:xfrm>
        </p:spPr>
        <p:txBody>
          <a:bodyPr/>
          <a:lstStyle/>
          <a:p>
            <a:r>
              <a:rPr lang="en-US" sz="2400" dirty="0"/>
              <a:t>The goal of the following slides is to present to the FI Workgroup, for review and feedback, a summary of what the Department believes was conveyed by the FI Workgroup members during each of the past three FI Workgroup meetings</a:t>
            </a:r>
          </a:p>
          <a:p>
            <a:r>
              <a:rPr lang="en-US" sz="2400" dirty="0"/>
              <a:t>The summary is focused around the statutory purposes of the FI workgroup to:  </a:t>
            </a:r>
          </a:p>
          <a:p>
            <a:pPr marL="457189" lvl="1" indent="0">
              <a:buNone/>
            </a:pPr>
            <a:r>
              <a:rPr lang="en-US" sz="2400" i="1" dirty="0"/>
              <a:t>Inform the selection and contracting criteria for FIs by identifying FI best practices, quality and reporting requirements, and determining if FI services vary based on consumer needs.  The Workgroup also discussed roles and responsibilities of FI, the Consumer, and Plans. </a:t>
            </a:r>
          </a:p>
          <a:p>
            <a:pPr marL="457189" lvl="1" indent="0">
              <a:buNone/>
            </a:pPr>
            <a:endParaRPr lang="en-US" sz="2400" i="1" dirty="0"/>
          </a:p>
        </p:txBody>
      </p:sp>
      <p:sp>
        <p:nvSpPr>
          <p:cNvPr id="4" name="Text Placeholder 3">
            <a:extLst>
              <a:ext uri="{FF2B5EF4-FFF2-40B4-BE49-F238E27FC236}">
                <a16:creationId xmlns:a16="http://schemas.microsoft.com/office/drawing/2014/main" id="{CC112F67-12F2-AF40-A7AC-577ED5A17EF6}"/>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3425927039"/>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ate xmlns="54144250-77ad-497b-90bc-edb7ca74957d" xsi:nil="true"/>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FDADDE28A481049A9D71CF46584F369" ma:contentTypeVersion="17" ma:contentTypeDescription="Create a new document." ma:contentTypeScope="" ma:versionID="0f49106573e432506753d3f4ab1cfefc">
  <xsd:schema xmlns:xsd="http://www.w3.org/2001/XMLSchema" xmlns:xs="http://www.w3.org/2001/XMLSchema" xmlns:p="http://schemas.microsoft.com/office/2006/metadata/properties" xmlns:ns1="http://schemas.microsoft.com/sharepoint/v3" xmlns:ns2="917f6f2d-15e3-4b2e-b8e4-f31a05b2922b" xmlns:ns3="890e9c21-b251-49b7-9079-548dd9a8bb22" xmlns:ns4="54144250-77ad-497b-90bc-edb7ca74957d" targetNamespace="http://schemas.microsoft.com/office/2006/metadata/properties" ma:root="true" ma:fieldsID="8324a0814739618d702cf9455d1566e4" ns1:_="" ns2:_="" ns3:_="" ns4:_="">
    <xsd:import namespace="http://schemas.microsoft.com/sharepoint/v3"/>
    <xsd:import namespace="917f6f2d-15e3-4b2e-b8e4-f31a05b2922b"/>
    <xsd:import namespace="890e9c21-b251-49b7-9079-548dd9a8bb22"/>
    <xsd:import namespace="54144250-77ad-497b-90bc-edb7ca74957d"/>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element ref="ns2:SharingHintHash" minOccurs="0"/>
                <xsd:element ref="ns3:LastSharedByUser" minOccurs="0"/>
                <xsd:element ref="ns3:LastSharedByTime" minOccurs="0"/>
                <xsd:element ref="ns4:MediaServiceMetadata" minOccurs="0"/>
                <xsd:element ref="ns4:MediaServiceFastMetadata" minOccurs="0"/>
                <xsd:element ref="ns4:MediaServiceAutoTags" minOccurs="0"/>
                <xsd:element ref="ns4:Date" minOccurs="0"/>
                <xsd:element ref="ns4:MediaServiceDateTaken" minOccurs="0"/>
                <xsd:element ref="ns4:MediaServiceGenerationTime" minOccurs="0"/>
                <xsd:element ref="ns4:MediaServiceEventHashCode" minOccurs="0"/>
                <xsd:element ref="ns4: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4"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5"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17f6f2d-15e3-4b2e-b8e4-f31a05b2922b"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90e9c21-b251-49b7-9079-548dd9a8bb22" elementFormDefault="qualified">
    <xsd:import namespace="http://schemas.microsoft.com/office/2006/documentManagement/types"/>
    <xsd:import namespace="http://schemas.microsoft.com/office/infopath/2007/PartnerControls"/>
    <xsd:element name="LastSharedByUser" ma:index="13" nillable="true" ma:displayName="Last Shared By User" ma:description="" ma:internalName="LastSharedByUser" ma:readOnly="true">
      <xsd:simpleType>
        <xsd:restriction base="dms:Note">
          <xsd:maxLength value="255"/>
        </xsd:restriction>
      </xsd:simpleType>
    </xsd:element>
    <xsd:element name="LastSharedByTime" ma:index="14"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54144250-77ad-497b-90bc-edb7ca74957d" elementFormDefault="qualified">
    <xsd:import namespace="http://schemas.microsoft.com/office/2006/documentManagement/types"/>
    <xsd:import namespace="http://schemas.microsoft.com/office/infopath/2007/PartnerControls"/>
    <xsd:element name="MediaServiceMetadata" ma:index="15" nillable="true" ma:displayName="MediaServiceMetadata" ma:description="" ma:hidden="true" ma:internalName="MediaServiceMetadata" ma:readOnly="true">
      <xsd:simpleType>
        <xsd:restriction base="dms:Note"/>
      </xsd:simpleType>
    </xsd:element>
    <xsd:element name="MediaServiceFastMetadata" ma:index="16" nillable="true" ma:displayName="MediaServiceFastMetadata" ma:description="" ma:hidden="true" ma:internalName="MediaServiceFastMetadata" ma:readOnly="true">
      <xsd:simpleType>
        <xsd:restriction base="dms:Note"/>
      </xsd:simpleType>
    </xsd:element>
    <xsd:element name="MediaServiceAutoTags" ma:index="17" nillable="true" ma:displayName="MediaServiceAutoTags" ma:description="" ma:internalName="MediaServiceAutoTags" ma:readOnly="true">
      <xsd:simpleType>
        <xsd:restriction base="dms:Text"/>
      </xsd:simpleType>
    </xsd:element>
    <xsd:element name="Date" ma:index="18" nillable="true" ma:displayName="Date" ma:format="DateOnly" ma:internalName="Date">
      <xsd:simpleType>
        <xsd:restriction base="dms:DateTime"/>
      </xsd:simpleType>
    </xsd:element>
    <xsd:element name="MediaServiceDateTaken" ma:index="19" nillable="true" ma:displayName="MediaServiceDateTaken" ma:hidden="true" ma:internalName="MediaServiceDateTaken"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6"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4CD0FBE-2E05-42E3-89C1-600BE657A260}">
  <ds:schemaRefs>
    <ds:schemaRef ds:uri="http://purl.org/dc/elements/1.1/"/>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purl.org/dc/terms/"/>
    <ds:schemaRef ds:uri="http://schemas.openxmlformats.org/package/2006/metadata/core-properties"/>
    <ds:schemaRef ds:uri="54144250-77ad-497b-90bc-edb7ca74957d"/>
    <ds:schemaRef ds:uri="890e9c21-b251-49b7-9079-548dd9a8bb22"/>
    <ds:schemaRef ds:uri="917f6f2d-15e3-4b2e-b8e4-f31a05b2922b"/>
    <ds:schemaRef ds:uri="http://www.w3.org/XML/1998/namespace"/>
    <ds:schemaRef ds:uri="http://purl.org/dc/dcmitype/"/>
  </ds:schemaRefs>
</ds:datastoreItem>
</file>

<file path=customXml/itemProps2.xml><?xml version="1.0" encoding="utf-8"?>
<ds:datastoreItem xmlns:ds="http://schemas.openxmlformats.org/officeDocument/2006/customXml" ds:itemID="{F2FAB59F-7D33-4C4F-BCB9-21A959B6C5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917f6f2d-15e3-4b2e-b8e4-f31a05b2922b"/>
    <ds:schemaRef ds:uri="890e9c21-b251-49b7-9079-548dd9a8bb22"/>
    <ds:schemaRef ds:uri="54144250-77ad-497b-90bc-edb7ca74957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A1F6F0C-F191-4139-93C9-145E2E3A82C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18913</TotalTime>
  <Words>2800</Words>
  <Application>Microsoft Office PowerPoint</Application>
  <PresentationFormat>Widescreen</PresentationFormat>
  <Paragraphs>237</Paragraphs>
  <Slides>30</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30</vt:i4>
      </vt:variant>
    </vt:vector>
  </HeadingPairs>
  <TitlesOfParts>
    <vt:vector size="36" baseType="lpstr">
      <vt:lpstr>Arial</vt:lpstr>
      <vt:lpstr>Calibri</vt:lpstr>
      <vt:lpstr>Calibri Light</vt:lpstr>
      <vt:lpstr>Wingdings</vt:lpstr>
      <vt:lpstr>Custom Design</vt:lpstr>
      <vt:lpstr>Office Theme</vt:lpstr>
      <vt:lpstr>PowerPoint Presentation</vt:lpstr>
      <vt:lpstr> Schedule of Fiscal Intermediary Workgroup Meetings  </vt:lpstr>
      <vt:lpstr>Topics for Today’s Discussion </vt:lpstr>
      <vt:lpstr>Consumer FI Transition Process and Protections</vt:lpstr>
      <vt:lpstr>Consumer FI Transition Process and Protections</vt:lpstr>
      <vt:lpstr>Transition Questions </vt:lpstr>
      <vt:lpstr>Transition Questions </vt:lpstr>
      <vt:lpstr>PowerPoint Presentation</vt:lpstr>
      <vt:lpstr>Summary of Feedback From FI Workgroup </vt:lpstr>
      <vt:lpstr>Workgroup Feedback: FI Selection Criteria </vt:lpstr>
      <vt:lpstr>Workgroup Feedback: FI Selection Criteria </vt:lpstr>
      <vt:lpstr>Workgroup Feedback: FI Selection Criteria </vt:lpstr>
      <vt:lpstr>Best Practices and Roles and Responsibilities </vt:lpstr>
      <vt:lpstr>Workgroup Feedback Best Practices of FI </vt:lpstr>
      <vt:lpstr>Workgroup Feedback Best Practices of FI </vt:lpstr>
      <vt:lpstr>Workgroup Feedback Best Practices of FI </vt:lpstr>
      <vt:lpstr>Workgroup Feedback Best Practices of FI </vt:lpstr>
      <vt:lpstr>Workgroup Feedback Best Practices of FI </vt:lpstr>
      <vt:lpstr>Workgroup Feedback: Roles and Responsibilities of FI          </vt:lpstr>
      <vt:lpstr>Workgroup Feedback:  Managed Care Plans and LDSS in CDPAP</vt:lpstr>
      <vt:lpstr>Workgroup Feedback:  Managed Care Plans and LDSS in CDPAP</vt:lpstr>
      <vt:lpstr>Workgroup Feedback:  Managed Care Plans and LDSS in CDPAP</vt:lpstr>
      <vt:lpstr>Workgroup Feedback:  Managed Care Plans and LDSS in CDPAP</vt:lpstr>
      <vt:lpstr>Clearly Identify What is NOT within the Scope of Responsibilities of the FI, Plan/LDSS</vt:lpstr>
      <vt:lpstr>FI Workgroup Feedback on Quality Measures</vt:lpstr>
      <vt:lpstr>FI Workgroup Feedback on Quality Measures</vt:lpstr>
      <vt:lpstr>FI Workgroup Feedback on Quality Measures</vt:lpstr>
      <vt:lpstr>PowerPoint Presentation</vt:lpstr>
      <vt:lpstr>Fiscal Intermediary Statutory and Regulatory Service Requirements</vt:lpstr>
      <vt:lpstr>Fiscal Intermediary Statutory and Regulatory Service Requirements</vt:lpstr>
    </vt:vector>
  </TitlesOfParts>
  <Company>NYS Department of Health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Michelle Golden</dc:creator>
  <cp:lastModifiedBy>Earle, Lana I (HEALTH)</cp:lastModifiedBy>
  <cp:revision>404</cp:revision>
  <cp:lastPrinted>2019-06-06T16:04:52Z</cp:lastPrinted>
  <dcterms:created xsi:type="dcterms:W3CDTF">2014-12-12T19:37:34Z</dcterms:created>
  <dcterms:modified xsi:type="dcterms:W3CDTF">2019-08-08T17:25:56Z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0x010100FFDADDE28A481049A9D71CF46584F369</vt:lpwstr>
  </property>
</Properties>
</file>