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45803D-78B8-436D-BD1C-022F9BC5217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40F93ED-FB9D-4E81-9931-92835078937A}">
      <dgm:prSet/>
      <dgm:spPr/>
      <dgm:t>
        <a:bodyPr/>
        <a:lstStyle/>
        <a:p>
          <a:r>
            <a:rPr lang="en-US"/>
            <a:t>Handout and explain the book</a:t>
          </a:r>
        </a:p>
      </dgm:t>
    </dgm:pt>
    <dgm:pt modelId="{9AD23BC9-ADF3-4C81-B13F-58C2ADA13ED3}" type="parTrans" cxnId="{5DF127AB-62D7-46E7-A29D-FBE46ABD3122}">
      <dgm:prSet/>
      <dgm:spPr/>
      <dgm:t>
        <a:bodyPr/>
        <a:lstStyle/>
        <a:p>
          <a:endParaRPr lang="en-US"/>
        </a:p>
      </dgm:t>
    </dgm:pt>
    <dgm:pt modelId="{EEEF76BB-711A-476D-963F-87A8C89B593F}" type="sibTrans" cxnId="{5DF127AB-62D7-46E7-A29D-FBE46ABD3122}">
      <dgm:prSet/>
      <dgm:spPr/>
      <dgm:t>
        <a:bodyPr/>
        <a:lstStyle/>
        <a:p>
          <a:endParaRPr lang="en-US"/>
        </a:p>
      </dgm:t>
    </dgm:pt>
    <dgm:pt modelId="{2E737637-F3D2-40CF-9FF5-9BB8CBA2CFFA}">
      <dgm:prSet/>
      <dgm:spPr/>
      <dgm:t>
        <a:bodyPr/>
        <a:lstStyle/>
        <a:p>
          <a:r>
            <a:rPr lang="en-US"/>
            <a:t>Explain the Prometric testing</a:t>
          </a:r>
        </a:p>
      </dgm:t>
    </dgm:pt>
    <dgm:pt modelId="{2DA99B69-65CE-4082-A84F-D51ADA5D5F72}" type="parTrans" cxnId="{5F113866-DBBB-4EB1-9007-F23F0B2AF0F9}">
      <dgm:prSet/>
      <dgm:spPr/>
      <dgm:t>
        <a:bodyPr/>
        <a:lstStyle/>
        <a:p>
          <a:endParaRPr lang="en-US"/>
        </a:p>
      </dgm:t>
    </dgm:pt>
    <dgm:pt modelId="{2BD0FEBB-44F8-49DC-A45A-B971FFDFBC1E}" type="sibTrans" cxnId="{5F113866-DBBB-4EB1-9007-F23F0B2AF0F9}">
      <dgm:prSet/>
      <dgm:spPr/>
      <dgm:t>
        <a:bodyPr/>
        <a:lstStyle/>
        <a:p>
          <a:endParaRPr lang="en-US"/>
        </a:p>
      </dgm:t>
    </dgm:pt>
    <dgm:pt modelId="{CA7463E4-CD78-47BF-9A84-21DB9DE2F557}">
      <dgm:prSet/>
      <dgm:spPr/>
      <dgm:t>
        <a:bodyPr/>
        <a:lstStyle/>
        <a:p>
          <a:r>
            <a:rPr lang="en-US"/>
            <a:t>Give out the handout documents and discuss</a:t>
          </a:r>
        </a:p>
      </dgm:t>
    </dgm:pt>
    <dgm:pt modelId="{1AB6B361-D7A3-4337-B548-E3FA0D1D2479}" type="parTrans" cxnId="{88658D9C-718C-4222-925B-79BBAE113FCC}">
      <dgm:prSet/>
      <dgm:spPr/>
      <dgm:t>
        <a:bodyPr/>
        <a:lstStyle/>
        <a:p>
          <a:endParaRPr lang="en-US"/>
        </a:p>
      </dgm:t>
    </dgm:pt>
    <dgm:pt modelId="{154E2CED-827F-4906-9FB8-A7E96569B66D}" type="sibTrans" cxnId="{88658D9C-718C-4222-925B-79BBAE113FCC}">
      <dgm:prSet/>
      <dgm:spPr/>
      <dgm:t>
        <a:bodyPr/>
        <a:lstStyle/>
        <a:p>
          <a:endParaRPr lang="en-US"/>
        </a:p>
      </dgm:t>
    </dgm:pt>
    <dgm:pt modelId="{AFD8F232-FE1B-48B0-8B62-86C6F4AFA10E}">
      <dgm:prSet/>
      <dgm:spPr/>
      <dgm:t>
        <a:bodyPr/>
        <a:lstStyle/>
        <a:p>
          <a:r>
            <a:rPr lang="en-US"/>
            <a:t>Identify students with hands-on experience</a:t>
          </a:r>
        </a:p>
      </dgm:t>
    </dgm:pt>
    <dgm:pt modelId="{639720EC-CF50-4766-AB32-FB0EAF64FF2D}" type="parTrans" cxnId="{9F3AD7A8-3146-4312-939C-D2258196ECBF}">
      <dgm:prSet/>
      <dgm:spPr/>
      <dgm:t>
        <a:bodyPr/>
        <a:lstStyle/>
        <a:p>
          <a:endParaRPr lang="en-US"/>
        </a:p>
      </dgm:t>
    </dgm:pt>
    <dgm:pt modelId="{7C7D282B-7B14-4D87-9BD9-BD21605C5286}" type="sibTrans" cxnId="{9F3AD7A8-3146-4312-939C-D2258196ECBF}">
      <dgm:prSet/>
      <dgm:spPr/>
      <dgm:t>
        <a:bodyPr/>
        <a:lstStyle/>
        <a:p>
          <a:endParaRPr lang="en-US"/>
        </a:p>
      </dgm:t>
    </dgm:pt>
    <dgm:pt modelId="{3C2D2EE4-4326-474D-9BEA-D26AAC863EB8}">
      <dgm:prSet/>
      <dgm:spPr/>
      <dgm:t>
        <a:bodyPr/>
        <a:lstStyle/>
        <a:p>
          <a:r>
            <a:rPr lang="en-US"/>
            <a:t>Discuss tools for memory</a:t>
          </a:r>
        </a:p>
      </dgm:t>
    </dgm:pt>
    <dgm:pt modelId="{C23328D8-5F6E-48F0-92CC-A3BA9458E96E}" type="parTrans" cxnId="{B0EFB438-BA32-4D50-8F6B-B33449DB1950}">
      <dgm:prSet/>
      <dgm:spPr/>
      <dgm:t>
        <a:bodyPr/>
        <a:lstStyle/>
        <a:p>
          <a:endParaRPr lang="en-US"/>
        </a:p>
      </dgm:t>
    </dgm:pt>
    <dgm:pt modelId="{446330FE-70BB-4107-9179-0E8556DF8378}" type="sibTrans" cxnId="{B0EFB438-BA32-4D50-8F6B-B33449DB1950}">
      <dgm:prSet/>
      <dgm:spPr/>
      <dgm:t>
        <a:bodyPr/>
        <a:lstStyle/>
        <a:p>
          <a:endParaRPr lang="en-US"/>
        </a:p>
      </dgm:t>
    </dgm:pt>
    <dgm:pt modelId="{501C9AAF-729A-4765-B1F3-337E22958A17}" type="pres">
      <dgm:prSet presAssocID="{CC45803D-78B8-436D-BD1C-022F9BC5217C}" presName="root" presStyleCnt="0">
        <dgm:presLayoutVars>
          <dgm:dir/>
          <dgm:resizeHandles val="exact"/>
        </dgm:presLayoutVars>
      </dgm:prSet>
      <dgm:spPr/>
    </dgm:pt>
    <dgm:pt modelId="{146E758A-89E9-4FE3-A764-523420349BCE}" type="pres">
      <dgm:prSet presAssocID="{B40F93ED-FB9D-4E81-9931-92835078937A}" presName="compNode" presStyleCnt="0"/>
      <dgm:spPr/>
    </dgm:pt>
    <dgm:pt modelId="{C90E18F8-6F0B-4EC4-9CCC-338D947F0A88}" type="pres">
      <dgm:prSet presAssocID="{B40F93ED-FB9D-4E81-9931-92835078937A}" presName="bgRect" presStyleLbl="bgShp" presStyleIdx="0" presStyleCnt="5"/>
      <dgm:spPr/>
    </dgm:pt>
    <dgm:pt modelId="{C01A2812-51CF-4267-951B-FAAB217EA9BA}" type="pres">
      <dgm:prSet presAssocID="{B40F93ED-FB9D-4E81-9931-92835078937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per"/>
        </a:ext>
      </dgm:extLst>
    </dgm:pt>
    <dgm:pt modelId="{1DAA2D31-8F69-4906-AC3E-69699ECA8A56}" type="pres">
      <dgm:prSet presAssocID="{B40F93ED-FB9D-4E81-9931-92835078937A}" presName="spaceRect" presStyleCnt="0"/>
      <dgm:spPr/>
    </dgm:pt>
    <dgm:pt modelId="{2C58D299-10DB-48E9-80B9-5068C7F8DAA1}" type="pres">
      <dgm:prSet presAssocID="{B40F93ED-FB9D-4E81-9931-92835078937A}" presName="parTx" presStyleLbl="revTx" presStyleIdx="0" presStyleCnt="5">
        <dgm:presLayoutVars>
          <dgm:chMax val="0"/>
          <dgm:chPref val="0"/>
        </dgm:presLayoutVars>
      </dgm:prSet>
      <dgm:spPr/>
    </dgm:pt>
    <dgm:pt modelId="{64335DC4-C301-485B-B3EB-07401E9294A9}" type="pres">
      <dgm:prSet presAssocID="{EEEF76BB-711A-476D-963F-87A8C89B593F}" presName="sibTrans" presStyleCnt="0"/>
      <dgm:spPr/>
    </dgm:pt>
    <dgm:pt modelId="{7BD143CB-AEF2-4261-BA0C-016A811F6139}" type="pres">
      <dgm:prSet presAssocID="{2E737637-F3D2-40CF-9FF5-9BB8CBA2CFFA}" presName="compNode" presStyleCnt="0"/>
      <dgm:spPr/>
    </dgm:pt>
    <dgm:pt modelId="{8BB434B7-8B7C-46F7-9F55-85573CB5647E}" type="pres">
      <dgm:prSet presAssocID="{2E737637-F3D2-40CF-9FF5-9BB8CBA2CFFA}" presName="bgRect" presStyleLbl="bgShp" presStyleIdx="1" presStyleCnt="5"/>
      <dgm:spPr/>
    </dgm:pt>
    <dgm:pt modelId="{995A2D43-06DC-44D7-AEFB-4C1EF713565E}" type="pres">
      <dgm:prSet presAssocID="{2E737637-F3D2-40CF-9FF5-9BB8CBA2CFF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F51892E-3BF2-4D36-B0F3-FD1BEF35E237}" type="pres">
      <dgm:prSet presAssocID="{2E737637-F3D2-40CF-9FF5-9BB8CBA2CFFA}" presName="spaceRect" presStyleCnt="0"/>
      <dgm:spPr/>
    </dgm:pt>
    <dgm:pt modelId="{CC758B8B-60B8-4830-8D87-973A546C73FB}" type="pres">
      <dgm:prSet presAssocID="{2E737637-F3D2-40CF-9FF5-9BB8CBA2CFFA}" presName="parTx" presStyleLbl="revTx" presStyleIdx="1" presStyleCnt="5">
        <dgm:presLayoutVars>
          <dgm:chMax val="0"/>
          <dgm:chPref val="0"/>
        </dgm:presLayoutVars>
      </dgm:prSet>
      <dgm:spPr/>
    </dgm:pt>
    <dgm:pt modelId="{C7BC4415-7426-4268-86EA-4304A4359D4C}" type="pres">
      <dgm:prSet presAssocID="{2BD0FEBB-44F8-49DC-A45A-B971FFDFBC1E}" presName="sibTrans" presStyleCnt="0"/>
      <dgm:spPr/>
    </dgm:pt>
    <dgm:pt modelId="{B6D64042-5344-4FA7-A7C3-43BFDFA77427}" type="pres">
      <dgm:prSet presAssocID="{CA7463E4-CD78-47BF-9A84-21DB9DE2F557}" presName="compNode" presStyleCnt="0"/>
      <dgm:spPr/>
    </dgm:pt>
    <dgm:pt modelId="{C01C1BF3-D768-4CAF-A2A4-D5466392F112}" type="pres">
      <dgm:prSet presAssocID="{CA7463E4-CD78-47BF-9A84-21DB9DE2F557}" presName="bgRect" presStyleLbl="bgShp" presStyleIdx="2" presStyleCnt="5"/>
      <dgm:spPr/>
    </dgm:pt>
    <dgm:pt modelId="{4B2F58B0-E7CB-4F11-97ED-136EF279EC75}" type="pres">
      <dgm:prSet presAssocID="{CA7463E4-CD78-47BF-9A84-21DB9DE2F55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2FF057A5-022F-428D-9694-98BEC79E5954}" type="pres">
      <dgm:prSet presAssocID="{CA7463E4-CD78-47BF-9A84-21DB9DE2F557}" presName="spaceRect" presStyleCnt="0"/>
      <dgm:spPr/>
    </dgm:pt>
    <dgm:pt modelId="{BBEAB8D5-F5ED-45B6-9803-74A5469BBC91}" type="pres">
      <dgm:prSet presAssocID="{CA7463E4-CD78-47BF-9A84-21DB9DE2F557}" presName="parTx" presStyleLbl="revTx" presStyleIdx="2" presStyleCnt="5">
        <dgm:presLayoutVars>
          <dgm:chMax val="0"/>
          <dgm:chPref val="0"/>
        </dgm:presLayoutVars>
      </dgm:prSet>
      <dgm:spPr/>
    </dgm:pt>
    <dgm:pt modelId="{CD853001-F67A-4DF0-A2B2-84AE788F6173}" type="pres">
      <dgm:prSet presAssocID="{154E2CED-827F-4906-9FB8-A7E96569B66D}" presName="sibTrans" presStyleCnt="0"/>
      <dgm:spPr/>
    </dgm:pt>
    <dgm:pt modelId="{E04A9D15-AA23-4242-BB27-8D7BB5BAE200}" type="pres">
      <dgm:prSet presAssocID="{AFD8F232-FE1B-48B0-8B62-86C6F4AFA10E}" presName="compNode" presStyleCnt="0"/>
      <dgm:spPr/>
    </dgm:pt>
    <dgm:pt modelId="{2E6E1BC9-7939-4722-9034-BA5EBA192E64}" type="pres">
      <dgm:prSet presAssocID="{AFD8F232-FE1B-48B0-8B62-86C6F4AFA10E}" presName="bgRect" presStyleLbl="bgShp" presStyleIdx="3" presStyleCnt="5"/>
      <dgm:spPr/>
    </dgm:pt>
    <dgm:pt modelId="{1B758606-4672-41EA-84C6-0218618855B2}" type="pres">
      <dgm:prSet presAssocID="{AFD8F232-FE1B-48B0-8B62-86C6F4AFA10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B458C819-CD1A-44BB-A9A8-F6842B1406CC}" type="pres">
      <dgm:prSet presAssocID="{AFD8F232-FE1B-48B0-8B62-86C6F4AFA10E}" presName="spaceRect" presStyleCnt="0"/>
      <dgm:spPr/>
    </dgm:pt>
    <dgm:pt modelId="{0647C368-1F3C-4D15-A730-830CFAFE30DC}" type="pres">
      <dgm:prSet presAssocID="{AFD8F232-FE1B-48B0-8B62-86C6F4AFA10E}" presName="parTx" presStyleLbl="revTx" presStyleIdx="3" presStyleCnt="5">
        <dgm:presLayoutVars>
          <dgm:chMax val="0"/>
          <dgm:chPref val="0"/>
        </dgm:presLayoutVars>
      </dgm:prSet>
      <dgm:spPr/>
    </dgm:pt>
    <dgm:pt modelId="{9A5A7956-14CF-4817-BEAB-CEB517C0531F}" type="pres">
      <dgm:prSet presAssocID="{7C7D282B-7B14-4D87-9BD9-BD21605C5286}" presName="sibTrans" presStyleCnt="0"/>
      <dgm:spPr/>
    </dgm:pt>
    <dgm:pt modelId="{CB49EC53-A1B5-4DF6-9801-AE14DCCA257F}" type="pres">
      <dgm:prSet presAssocID="{3C2D2EE4-4326-474D-9BEA-D26AAC863EB8}" presName="compNode" presStyleCnt="0"/>
      <dgm:spPr/>
    </dgm:pt>
    <dgm:pt modelId="{69F2E489-82D3-4349-9C0F-40398E09DB1E}" type="pres">
      <dgm:prSet presAssocID="{3C2D2EE4-4326-474D-9BEA-D26AAC863EB8}" presName="bgRect" presStyleLbl="bgShp" presStyleIdx="4" presStyleCnt="5"/>
      <dgm:spPr/>
    </dgm:pt>
    <dgm:pt modelId="{F6B9457E-6A3D-4B6C-AFC0-C838190F5D9F}" type="pres">
      <dgm:prSet presAssocID="{3C2D2EE4-4326-474D-9BEA-D26AAC863EB8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E501F96-9DAB-4706-8DF2-180325BFADEC}" type="pres">
      <dgm:prSet presAssocID="{3C2D2EE4-4326-474D-9BEA-D26AAC863EB8}" presName="spaceRect" presStyleCnt="0"/>
      <dgm:spPr/>
    </dgm:pt>
    <dgm:pt modelId="{3F09BE5C-B8BC-418B-B146-9C0147B9E263}" type="pres">
      <dgm:prSet presAssocID="{3C2D2EE4-4326-474D-9BEA-D26AAC863EB8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DAE9781A-BCBA-431A-B2A3-ADB2057A8475}" type="presOf" srcId="{2E737637-F3D2-40CF-9FF5-9BB8CBA2CFFA}" destId="{CC758B8B-60B8-4830-8D87-973A546C73FB}" srcOrd="0" destOrd="0" presId="urn:microsoft.com/office/officeart/2018/2/layout/IconVerticalSolidList"/>
    <dgm:cxn modelId="{4CBDD11F-6D4C-4B02-85C1-14E01393B3A3}" type="presOf" srcId="{CC45803D-78B8-436D-BD1C-022F9BC5217C}" destId="{501C9AAF-729A-4765-B1F3-337E22958A17}" srcOrd="0" destOrd="0" presId="urn:microsoft.com/office/officeart/2018/2/layout/IconVerticalSolidList"/>
    <dgm:cxn modelId="{86A08133-0949-49B4-B7F8-C061E3DD659B}" type="presOf" srcId="{CA7463E4-CD78-47BF-9A84-21DB9DE2F557}" destId="{BBEAB8D5-F5ED-45B6-9803-74A5469BBC91}" srcOrd="0" destOrd="0" presId="urn:microsoft.com/office/officeart/2018/2/layout/IconVerticalSolidList"/>
    <dgm:cxn modelId="{B0EFB438-BA32-4D50-8F6B-B33449DB1950}" srcId="{CC45803D-78B8-436D-BD1C-022F9BC5217C}" destId="{3C2D2EE4-4326-474D-9BEA-D26AAC863EB8}" srcOrd="4" destOrd="0" parTransId="{C23328D8-5F6E-48F0-92CC-A3BA9458E96E}" sibTransId="{446330FE-70BB-4107-9179-0E8556DF8378}"/>
    <dgm:cxn modelId="{5F113866-DBBB-4EB1-9007-F23F0B2AF0F9}" srcId="{CC45803D-78B8-436D-BD1C-022F9BC5217C}" destId="{2E737637-F3D2-40CF-9FF5-9BB8CBA2CFFA}" srcOrd="1" destOrd="0" parTransId="{2DA99B69-65CE-4082-A84F-D51ADA5D5F72}" sibTransId="{2BD0FEBB-44F8-49DC-A45A-B971FFDFBC1E}"/>
    <dgm:cxn modelId="{449B8B9A-E6EE-4FD0-87F6-E714132A6600}" type="presOf" srcId="{3C2D2EE4-4326-474D-9BEA-D26AAC863EB8}" destId="{3F09BE5C-B8BC-418B-B146-9C0147B9E263}" srcOrd="0" destOrd="0" presId="urn:microsoft.com/office/officeart/2018/2/layout/IconVerticalSolidList"/>
    <dgm:cxn modelId="{88658D9C-718C-4222-925B-79BBAE113FCC}" srcId="{CC45803D-78B8-436D-BD1C-022F9BC5217C}" destId="{CA7463E4-CD78-47BF-9A84-21DB9DE2F557}" srcOrd="2" destOrd="0" parTransId="{1AB6B361-D7A3-4337-B548-E3FA0D1D2479}" sibTransId="{154E2CED-827F-4906-9FB8-A7E96569B66D}"/>
    <dgm:cxn modelId="{D2D34BA5-A19B-437D-9B08-756987A9B5DA}" type="presOf" srcId="{B40F93ED-FB9D-4E81-9931-92835078937A}" destId="{2C58D299-10DB-48E9-80B9-5068C7F8DAA1}" srcOrd="0" destOrd="0" presId="urn:microsoft.com/office/officeart/2018/2/layout/IconVerticalSolidList"/>
    <dgm:cxn modelId="{9F3AD7A8-3146-4312-939C-D2258196ECBF}" srcId="{CC45803D-78B8-436D-BD1C-022F9BC5217C}" destId="{AFD8F232-FE1B-48B0-8B62-86C6F4AFA10E}" srcOrd="3" destOrd="0" parTransId="{639720EC-CF50-4766-AB32-FB0EAF64FF2D}" sibTransId="{7C7D282B-7B14-4D87-9BD9-BD21605C5286}"/>
    <dgm:cxn modelId="{5DF127AB-62D7-46E7-A29D-FBE46ABD3122}" srcId="{CC45803D-78B8-436D-BD1C-022F9BC5217C}" destId="{B40F93ED-FB9D-4E81-9931-92835078937A}" srcOrd="0" destOrd="0" parTransId="{9AD23BC9-ADF3-4C81-B13F-58C2ADA13ED3}" sibTransId="{EEEF76BB-711A-476D-963F-87A8C89B593F}"/>
    <dgm:cxn modelId="{A9871FB4-302C-4DF5-9540-BFDA7D3E4932}" type="presOf" srcId="{AFD8F232-FE1B-48B0-8B62-86C6F4AFA10E}" destId="{0647C368-1F3C-4D15-A730-830CFAFE30DC}" srcOrd="0" destOrd="0" presId="urn:microsoft.com/office/officeart/2018/2/layout/IconVerticalSolidList"/>
    <dgm:cxn modelId="{49646E18-69F4-4A0B-87E2-07C9A353A7A7}" type="presParOf" srcId="{501C9AAF-729A-4765-B1F3-337E22958A17}" destId="{146E758A-89E9-4FE3-A764-523420349BCE}" srcOrd="0" destOrd="0" presId="urn:microsoft.com/office/officeart/2018/2/layout/IconVerticalSolidList"/>
    <dgm:cxn modelId="{20F88C9F-DF68-4FC6-AC4D-F8D080E26402}" type="presParOf" srcId="{146E758A-89E9-4FE3-A764-523420349BCE}" destId="{C90E18F8-6F0B-4EC4-9CCC-338D947F0A88}" srcOrd="0" destOrd="0" presId="urn:microsoft.com/office/officeart/2018/2/layout/IconVerticalSolidList"/>
    <dgm:cxn modelId="{DBE93273-C7DF-4318-866C-0D7178EE91A0}" type="presParOf" srcId="{146E758A-89E9-4FE3-A764-523420349BCE}" destId="{C01A2812-51CF-4267-951B-FAAB217EA9BA}" srcOrd="1" destOrd="0" presId="urn:microsoft.com/office/officeart/2018/2/layout/IconVerticalSolidList"/>
    <dgm:cxn modelId="{6051E136-82D9-4BFC-9E23-19E47EE58152}" type="presParOf" srcId="{146E758A-89E9-4FE3-A764-523420349BCE}" destId="{1DAA2D31-8F69-4906-AC3E-69699ECA8A56}" srcOrd="2" destOrd="0" presId="urn:microsoft.com/office/officeart/2018/2/layout/IconVerticalSolidList"/>
    <dgm:cxn modelId="{4A0F659F-56F5-42AC-9B34-45DA66981394}" type="presParOf" srcId="{146E758A-89E9-4FE3-A764-523420349BCE}" destId="{2C58D299-10DB-48E9-80B9-5068C7F8DAA1}" srcOrd="3" destOrd="0" presId="urn:microsoft.com/office/officeart/2018/2/layout/IconVerticalSolidList"/>
    <dgm:cxn modelId="{9BF6A0DB-4A12-4D9E-9B50-1E33DE073C0C}" type="presParOf" srcId="{501C9AAF-729A-4765-B1F3-337E22958A17}" destId="{64335DC4-C301-485B-B3EB-07401E9294A9}" srcOrd="1" destOrd="0" presId="urn:microsoft.com/office/officeart/2018/2/layout/IconVerticalSolidList"/>
    <dgm:cxn modelId="{38BBEDA7-062F-4835-A041-B866D3A59995}" type="presParOf" srcId="{501C9AAF-729A-4765-B1F3-337E22958A17}" destId="{7BD143CB-AEF2-4261-BA0C-016A811F6139}" srcOrd="2" destOrd="0" presId="urn:microsoft.com/office/officeart/2018/2/layout/IconVerticalSolidList"/>
    <dgm:cxn modelId="{5FB8FB7E-D638-4A9F-BCD2-A2EE3A699B0C}" type="presParOf" srcId="{7BD143CB-AEF2-4261-BA0C-016A811F6139}" destId="{8BB434B7-8B7C-46F7-9F55-85573CB5647E}" srcOrd="0" destOrd="0" presId="urn:microsoft.com/office/officeart/2018/2/layout/IconVerticalSolidList"/>
    <dgm:cxn modelId="{4760B65C-33EF-4600-B5FA-41B3F396E295}" type="presParOf" srcId="{7BD143CB-AEF2-4261-BA0C-016A811F6139}" destId="{995A2D43-06DC-44D7-AEFB-4C1EF713565E}" srcOrd="1" destOrd="0" presId="urn:microsoft.com/office/officeart/2018/2/layout/IconVerticalSolidList"/>
    <dgm:cxn modelId="{8E50B1A0-DEDB-4066-AB7E-BADFD8804F1B}" type="presParOf" srcId="{7BD143CB-AEF2-4261-BA0C-016A811F6139}" destId="{5F51892E-3BF2-4D36-B0F3-FD1BEF35E237}" srcOrd="2" destOrd="0" presId="urn:microsoft.com/office/officeart/2018/2/layout/IconVerticalSolidList"/>
    <dgm:cxn modelId="{E6AE3504-0D47-4C60-A6A9-91516CC578B1}" type="presParOf" srcId="{7BD143CB-AEF2-4261-BA0C-016A811F6139}" destId="{CC758B8B-60B8-4830-8D87-973A546C73FB}" srcOrd="3" destOrd="0" presId="urn:microsoft.com/office/officeart/2018/2/layout/IconVerticalSolidList"/>
    <dgm:cxn modelId="{E42CC299-2F74-47C7-853E-E62069A3A6AD}" type="presParOf" srcId="{501C9AAF-729A-4765-B1F3-337E22958A17}" destId="{C7BC4415-7426-4268-86EA-4304A4359D4C}" srcOrd="3" destOrd="0" presId="urn:microsoft.com/office/officeart/2018/2/layout/IconVerticalSolidList"/>
    <dgm:cxn modelId="{64D12C04-F5E1-45DA-85AB-4D58CBC4F903}" type="presParOf" srcId="{501C9AAF-729A-4765-B1F3-337E22958A17}" destId="{B6D64042-5344-4FA7-A7C3-43BFDFA77427}" srcOrd="4" destOrd="0" presId="urn:microsoft.com/office/officeart/2018/2/layout/IconVerticalSolidList"/>
    <dgm:cxn modelId="{0A4ED463-039B-404A-B8A7-389E08BAB829}" type="presParOf" srcId="{B6D64042-5344-4FA7-A7C3-43BFDFA77427}" destId="{C01C1BF3-D768-4CAF-A2A4-D5466392F112}" srcOrd="0" destOrd="0" presId="urn:microsoft.com/office/officeart/2018/2/layout/IconVerticalSolidList"/>
    <dgm:cxn modelId="{475F6600-04F4-461C-ADA5-C143EF0E986E}" type="presParOf" srcId="{B6D64042-5344-4FA7-A7C3-43BFDFA77427}" destId="{4B2F58B0-E7CB-4F11-97ED-136EF279EC75}" srcOrd="1" destOrd="0" presId="urn:microsoft.com/office/officeart/2018/2/layout/IconVerticalSolidList"/>
    <dgm:cxn modelId="{659352BE-60FF-4D6C-9645-EF9FDE2D9EFE}" type="presParOf" srcId="{B6D64042-5344-4FA7-A7C3-43BFDFA77427}" destId="{2FF057A5-022F-428D-9694-98BEC79E5954}" srcOrd="2" destOrd="0" presId="urn:microsoft.com/office/officeart/2018/2/layout/IconVerticalSolidList"/>
    <dgm:cxn modelId="{BC5ACCC6-A6C5-41D6-AF6A-D5CA43F53FC2}" type="presParOf" srcId="{B6D64042-5344-4FA7-A7C3-43BFDFA77427}" destId="{BBEAB8D5-F5ED-45B6-9803-74A5469BBC91}" srcOrd="3" destOrd="0" presId="urn:microsoft.com/office/officeart/2018/2/layout/IconVerticalSolidList"/>
    <dgm:cxn modelId="{D08AEAE6-702D-4A9B-8FD8-3510597A098A}" type="presParOf" srcId="{501C9AAF-729A-4765-B1F3-337E22958A17}" destId="{CD853001-F67A-4DF0-A2B2-84AE788F6173}" srcOrd="5" destOrd="0" presId="urn:microsoft.com/office/officeart/2018/2/layout/IconVerticalSolidList"/>
    <dgm:cxn modelId="{49913932-BFCC-400F-BE51-FAD3074688F7}" type="presParOf" srcId="{501C9AAF-729A-4765-B1F3-337E22958A17}" destId="{E04A9D15-AA23-4242-BB27-8D7BB5BAE200}" srcOrd="6" destOrd="0" presId="urn:microsoft.com/office/officeart/2018/2/layout/IconVerticalSolidList"/>
    <dgm:cxn modelId="{F73EE078-4D56-4FAE-8863-97F63519514B}" type="presParOf" srcId="{E04A9D15-AA23-4242-BB27-8D7BB5BAE200}" destId="{2E6E1BC9-7939-4722-9034-BA5EBA192E64}" srcOrd="0" destOrd="0" presId="urn:microsoft.com/office/officeart/2018/2/layout/IconVerticalSolidList"/>
    <dgm:cxn modelId="{E3A86B14-8B11-44F5-8921-C8D289DA407D}" type="presParOf" srcId="{E04A9D15-AA23-4242-BB27-8D7BB5BAE200}" destId="{1B758606-4672-41EA-84C6-0218618855B2}" srcOrd="1" destOrd="0" presId="urn:microsoft.com/office/officeart/2018/2/layout/IconVerticalSolidList"/>
    <dgm:cxn modelId="{FB680AEC-AEBE-40A2-995B-FAD9606A810B}" type="presParOf" srcId="{E04A9D15-AA23-4242-BB27-8D7BB5BAE200}" destId="{B458C819-CD1A-44BB-A9A8-F6842B1406CC}" srcOrd="2" destOrd="0" presId="urn:microsoft.com/office/officeart/2018/2/layout/IconVerticalSolidList"/>
    <dgm:cxn modelId="{B3395BFD-48AD-43FB-BEDA-5296DDDE96EF}" type="presParOf" srcId="{E04A9D15-AA23-4242-BB27-8D7BB5BAE200}" destId="{0647C368-1F3C-4D15-A730-830CFAFE30DC}" srcOrd="3" destOrd="0" presId="urn:microsoft.com/office/officeart/2018/2/layout/IconVerticalSolidList"/>
    <dgm:cxn modelId="{1BAC97C7-0A87-4BB1-93DD-5418DA79A5EF}" type="presParOf" srcId="{501C9AAF-729A-4765-B1F3-337E22958A17}" destId="{9A5A7956-14CF-4817-BEAB-CEB517C0531F}" srcOrd="7" destOrd="0" presId="urn:microsoft.com/office/officeart/2018/2/layout/IconVerticalSolidList"/>
    <dgm:cxn modelId="{A948D76C-958D-4E54-883D-30882D9E6E07}" type="presParOf" srcId="{501C9AAF-729A-4765-B1F3-337E22958A17}" destId="{CB49EC53-A1B5-4DF6-9801-AE14DCCA257F}" srcOrd="8" destOrd="0" presId="urn:microsoft.com/office/officeart/2018/2/layout/IconVerticalSolidList"/>
    <dgm:cxn modelId="{FDC86B2F-2A06-4619-858B-D0144B8434C1}" type="presParOf" srcId="{CB49EC53-A1B5-4DF6-9801-AE14DCCA257F}" destId="{69F2E489-82D3-4349-9C0F-40398E09DB1E}" srcOrd="0" destOrd="0" presId="urn:microsoft.com/office/officeart/2018/2/layout/IconVerticalSolidList"/>
    <dgm:cxn modelId="{C1D3D79E-9BEE-4EB9-A3D3-0713A831631A}" type="presParOf" srcId="{CB49EC53-A1B5-4DF6-9801-AE14DCCA257F}" destId="{F6B9457E-6A3D-4B6C-AFC0-C838190F5D9F}" srcOrd="1" destOrd="0" presId="urn:microsoft.com/office/officeart/2018/2/layout/IconVerticalSolidList"/>
    <dgm:cxn modelId="{1F7E2610-215E-4F25-9146-C99DC5770DD1}" type="presParOf" srcId="{CB49EC53-A1B5-4DF6-9801-AE14DCCA257F}" destId="{5E501F96-9DAB-4706-8DF2-180325BFADEC}" srcOrd="2" destOrd="0" presId="urn:microsoft.com/office/officeart/2018/2/layout/IconVerticalSolidList"/>
    <dgm:cxn modelId="{79299DDA-DAF8-4A17-9400-5CD81043B597}" type="presParOf" srcId="{CB49EC53-A1B5-4DF6-9801-AE14DCCA257F}" destId="{3F09BE5C-B8BC-418B-B146-9C0147B9E26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59B559-E103-4427-97F4-B7286377712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99E2B70-4D34-4457-B719-95B74602F4FF}">
      <dgm:prSet/>
      <dgm:spPr/>
      <dgm:t>
        <a:bodyPr/>
        <a:lstStyle/>
        <a:p>
          <a:r>
            <a:rPr lang="en-US"/>
            <a:t>Discuss the schedule</a:t>
          </a:r>
        </a:p>
      </dgm:t>
    </dgm:pt>
    <dgm:pt modelId="{15708814-54D4-4424-B442-BED216C349BC}" type="parTrans" cxnId="{82BCDE35-5F5A-4405-B77F-C5C8D1713550}">
      <dgm:prSet/>
      <dgm:spPr/>
      <dgm:t>
        <a:bodyPr/>
        <a:lstStyle/>
        <a:p>
          <a:endParaRPr lang="en-US"/>
        </a:p>
      </dgm:t>
    </dgm:pt>
    <dgm:pt modelId="{D7D68BC2-F16C-44D0-9077-7D35950DA126}" type="sibTrans" cxnId="{82BCDE35-5F5A-4405-B77F-C5C8D1713550}">
      <dgm:prSet/>
      <dgm:spPr/>
      <dgm:t>
        <a:bodyPr/>
        <a:lstStyle/>
        <a:p>
          <a:endParaRPr lang="en-US"/>
        </a:p>
      </dgm:t>
    </dgm:pt>
    <dgm:pt modelId="{8E4998DD-2B3B-4C67-A748-19D36ED986C6}">
      <dgm:prSet/>
      <dgm:spPr/>
      <dgm:t>
        <a:bodyPr/>
        <a:lstStyle/>
        <a:p>
          <a:r>
            <a:rPr lang="en-US"/>
            <a:t>Outline expectations for the course</a:t>
          </a:r>
        </a:p>
      </dgm:t>
    </dgm:pt>
    <dgm:pt modelId="{E5241A03-A8A8-4FEC-BFA9-BECCCC88AD3B}" type="parTrans" cxnId="{7F9F101F-ECD1-4845-9FAF-EE0598B88A77}">
      <dgm:prSet/>
      <dgm:spPr/>
      <dgm:t>
        <a:bodyPr/>
        <a:lstStyle/>
        <a:p>
          <a:endParaRPr lang="en-US"/>
        </a:p>
      </dgm:t>
    </dgm:pt>
    <dgm:pt modelId="{B6AC4C8D-EC15-4CC9-810F-494BAE85AFA4}" type="sibTrans" cxnId="{7F9F101F-ECD1-4845-9FAF-EE0598B88A77}">
      <dgm:prSet/>
      <dgm:spPr/>
      <dgm:t>
        <a:bodyPr/>
        <a:lstStyle/>
        <a:p>
          <a:endParaRPr lang="en-US"/>
        </a:p>
      </dgm:t>
    </dgm:pt>
    <dgm:pt modelId="{5BA85E5B-64EF-4610-AF08-62581CECBC8E}">
      <dgm:prSet/>
      <dgm:spPr/>
      <dgm:t>
        <a:bodyPr/>
        <a:lstStyle/>
        <a:p>
          <a:r>
            <a:rPr lang="en-US"/>
            <a:t>Discuss practice</a:t>
          </a:r>
        </a:p>
      </dgm:t>
    </dgm:pt>
    <dgm:pt modelId="{1D696099-1BD8-4895-B891-2B53230228DB}" type="parTrans" cxnId="{5CB004AE-A8F9-4D56-9B8A-D9A5CF120423}">
      <dgm:prSet/>
      <dgm:spPr/>
      <dgm:t>
        <a:bodyPr/>
        <a:lstStyle/>
        <a:p>
          <a:endParaRPr lang="en-US"/>
        </a:p>
      </dgm:t>
    </dgm:pt>
    <dgm:pt modelId="{98058336-0B6D-4902-B54C-3762B8811029}" type="sibTrans" cxnId="{5CB004AE-A8F9-4D56-9B8A-D9A5CF120423}">
      <dgm:prSet/>
      <dgm:spPr/>
      <dgm:t>
        <a:bodyPr/>
        <a:lstStyle/>
        <a:p>
          <a:endParaRPr lang="en-US"/>
        </a:p>
      </dgm:t>
    </dgm:pt>
    <dgm:pt modelId="{B0380FA8-D1CC-4989-AD5D-623D3B1AE3DC}" type="pres">
      <dgm:prSet presAssocID="{2659B559-E103-4427-97F4-B7286377712F}" presName="root" presStyleCnt="0">
        <dgm:presLayoutVars>
          <dgm:dir/>
          <dgm:resizeHandles val="exact"/>
        </dgm:presLayoutVars>
      </dgm:prSet>
      <dgm:spPr/>
    </dgm:pt>
    <dgm:pt modelId="{494BDCD0-4172-4F12-8308-3182DC05D110}" type="pres">
      <dgm:prSet presAssocID="{899E2B70-4D34-4457-B719-95B74602F4FF}" presName="compNode" presStyleCnt="0"/>
      <dgm:spPr/>
    </dgm:pt>
    <dgm:pt modelId="{6FBEE8B6-1FE0-4F09-8353-C48CC78A2E2A}" type="pres">
      <dgm:prSet presAssocID="{899E2B70-4D34-4457-B719-95B74602F4FF}" presName="bgRect" presStyleLbl="bgShp" presStyleIdx="0" presStyleCnt="3"/>
      <dgm:spPr/>
    </dgm:pt>
    <dgm:pt modelId="{FB8824B7-EA75-4F06-A564-1EE04659D03E}" type="pres">
      <dgm:prSet presAssocID="{899E2B70-4D34-4457-B719-95B74602F4F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055D3CA7-C0C6-4248-93D3-EF003FD5159B}" type="pres">
      <dgm:prSet presAssocID="{899E2B70-4D34-4457-B719-95B74602F4FF}" presName="spaceRect" presStyleCnt="0"/>
      <dgm:spPr/>
    </dgm:pt>
    <dgm:pt modelId="{CDF365BB-6116-4BCD-953A-EF32417C714C}" type="pres">
      <dgm:prSet presAssocID="{899E2B70-4D34-4457-B719-95B74602F4FF}" presName="parTx" presStyleLbl="revTx" presStyleIdx="0" presStyleCnt="3">
        <dgm:presLayoutVars>
          <dgm:chMax val="0"/>
          <dgm:chPref val="0"/>
        </dgm:presLayoutVars>
      </dgm:prSet>
      <dgm:spPr/>
    </dgm:pt>
    <dgm:pt modelId="{0DB789FE-EDF2-434D-99AF-473B63F30464}" type="pres">
      <dgm:prSet presAssocID="{D7D68BC2-F16C-44D0-9077-7D35950DA126}" presName="sibTrans" presStyleCnt="0"/>
      <dgm:spPr/>
    </dgm:pt>
    <dgm:pt modelId="{4E942B0A-FBE2-4FF9-9554-D50611355416}" type="pres">
      <dgm:prSet presAssocID="{8E4998DD-2B3B-4C67-A748-19D36ED986C6}" presName="compNode" presStyleCnt="0"/>
      <dgm:spPr/>
    </dgm:pt>
    <dgm:pt modelId="{DFEB31CB-366F-442B-A63C-9931EAC1F7F6}" type="pres">
      <dgm:prSet presAssocID="{8E4998DD-2B3B-4C67-A748-19D36ED986C6}" presName="bgRect" presStyleLbl="bgShp" presStyleIdx="1" presStyleCnt="3"/>
      <dgm:spPr/>
    </dgm:pt>
    <dgm:pt modelId="{51DA73A2-257B-46D5-B823-942E662CC8C5}" type="pres">
      <dgm:prSet presAssocID="{8E4998DD-2B3B-4C67-A748-19D36ED986C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A4678CC4-B15C-42B0-AD91-1C5FB6D603F7}" type="pres">
      <dgm:prSet presAssocID="{8E4998DD-2B3B-4C67-A748-19D36ED986C6}" presName="spaceRect" presStyleCnt="0"/>
      <dgm:spPr/>
    </dgm:pt>
    <dgm:pt modelId="{E8976527-C23E-4CEF-AB72-7D5B9E9D7527}" type="pres">
      <dgm:prSet presAssocID="{8E4998DD-2B3B-4C67-A748-19D36ED986C6}" presName="parTx" presStyleLbl="revTx" presStyleIdx="1" presStyleCnt="3">
        <dgm:presLayoutVars>
          <dgm:chMax val="0"/>
          <dgm:chPref val="0"/>
        </dgm:presLayoutVars>
      </dgm:prSet>
      <dgm:spPr/>
    </dgm:pt>
    <dgm:pt modelId="{810EAFF6-FD9D-44B5-BC38-D3825C693C3D}" type="pres">
      <dgm:prSet presAssocID="{B6AC4C8D-EC15-4CC9-810F-494BAE85AFA4}" presName="sibTrans" presStyleCnt="0"/>
      <dgm:spPr/>
    </dgm:pt>
    <dgm:pt modelId="{20CEC17D-A506-4F16-A4EB-CC0A89C8452E}" type="pres">
      <dgm:prSet presAssocID="{5BA85E5B-64EF-4610-AF08-62581CECBC8E}" presName="compNode" presStyleCnt="0"/>
      <dgm:spPr/>
    </dgm:pt>
    <dgm:pt modelId="{5893F236-0B22-4A51-B2AD-0B18AB55BEE5}" type="pres">
      <dgm:prSet presAssocID="{5BA85E5B-64EF-4610-AF08-62581CECBC8E}" presName="bgRect" presStyleLbl="bgShp" presStyleIdx="2" presStyleCnt="3"/>
      <dgm:spPr/>
    </dgm:pt>
    <dgm:pt modelId="{623BB4B6-FE0D-4CCD-9468-58452C91B064}" type="pres">
      <dgm:prSet presAssocID="{5BA85E5B-64EF-4610-AF08-62581CECBC8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58F84BC5-06AA-40A1-9D4C-A4BF35DFB6C1}" type="pres">
      <dgm:prSet presAssocID="{5BA85E5B-64EF-4610-AF08-62581CECBC8E}" presName="spaceRect" presStyleCnt="0"/>
      <dgm:spPr/>
    </dgm:pt>
    <dgm:pt modelId="{71C28D7A-5A96-4917-854F-D5E6C48DDD86}" type="pres">
      <dgm:prSet presAssocID="{5BA85E5B-64EF-4610-AF08-62581CECBC8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5443407-A445-4D58-8D95-92B93C978D16}" type="presOf" srcId="{5BA85E5B-64EF-4610-AF08-62581CECBC8E}" destId="{71C28D7A-5A96-4917-854F-D5E6C48DDD86}" srcOrd="0" destOrd="0" presId="urn:microsoft.com/office/officeart/2018/2/layout/IconVerticalSolidList"/>
    <dgm:cxn modelId="{CC083914-2264-4AF5-B557-2DA5F0EC92D2}" type="presOf" srcId="{2659B559-E103-4427-97F4-B7286377712F}" destId="{B0380FA8-D1CC-4989-AD5D-623D3B1AE3DC}" srcOrd="0" destOrd="0" presId="urn:microsoft.com/office/officeart/2018/2/layout/IconVerticalSolidList"/>
    <dgm:cxn modelId="{7F9F101F-ECD1-4845-9FAF-EE0598B88A77}" srcId="{2659B559-E103-4427-97F4-B7286377712F}" destId="{8E4998DD-2B3B-4C67-A748-19D36ED986C6}" srcOrd="1" destOrd="0" parTransId="{E5241A03-A8A8-4FEC-BFA9-BECCCC88AD3B}" sibTransId="{B6AC4C8D-EC15-4CC9-810F-494BAE85AFA4}"/>
    <dgm:cxn modelId="{82BCDE35-5F5A-4405-B77F-C5C8D1713550}" srcId="{2659B559-E103-4427-97F4-B7286377712F}" destId="{899E2B70-4D34-4457-B719-95B74602F4FF}" srcOrd="0" destOrd="0" parTransId="{15708814-54D4-4424-B442-BED216C349BC}" sibTransId="{D7D68BC2-F16C-44D0-9077-7D35950DA126}"/>
    <dgm:cxn modelId="{C58A328A-BE2C-4AE2-93CB-9AC044A7DD4B}" type="presOf" srcId="{899E2B70-4D34-4457-B719-95B74602F4FF}" destId="{CDF365BB-6116-4BCD-953A-EF32417C714C}" srcOrd="0" destOrd="0" presId="urn:microsoft.com/office/officeart/2018/2/layout/IconVerticalSolidList"/>
    <dgm:cxn modelId="{5CB004AE-A8F9-4D56-9B8A-D9A5CF120423}" srcId="{2659B559-E103-4427-97F4-B7286377712F}" destId="{5BA85E5B-64EF-4610-AF08-62581CECBC8E}" srcOrd="2" destOrd="0" parTransId="{1D696099-1BD8-4895-B891-2B53230228DB}" sibTransId="{98058336-0B6D-4902-B54C-3762B8811029}"/>
    <dgm:cxn modelId="{0A0863F6-CF55-48EF-A855-39EF3B3153B6}" type="presOf" srcId="{8E4998DD-2B3B-4C67-A748-19D36ED986C6}" destId="{E8976527-C23E-4CEF-AB72-7D5B9E9D7527}" srcOrd="0" destOrd="0" presId="urn:microsoft.com/office/officeart/2018/2/layout/IconVerticalSolidList"/>
    <dgm:cxn modelId="{CB32CD3E-E860-466E-BC37-669CEB149793}" type="presParOf" srcId="{B0380FA8-D1CC-4989-AD5D-623D3B1AE3DC}" destId="{494BDCD0-4172-4F12-8308-3182DC05D110}" srcOrd="0" destOrd="0" presId="urn:microsoft.com/office/officeart/2018/2/layout/IconVerticalSolidList"/>
    <dgm:cxn modelId="{666C2AFD-E543-4ACB-956C-0345C141552A}" type="presParOf" srcId="{494BDCD0-4172-4F12-8308-3182DC05D110}" destId="{6FBEE8B6-1FE0-4F09-8353-C48CC78A2E2A}" srcOrd="0" destOrd="0" presId="urn:microsoft.com/office/officeart/2018/2/layout/IconVerticalSolidList"/>
    <dgm:cxn modelId="{B1A8718A-7143-4345-92EF-A54E979F7E3B}" type="presParOf" srcId="{494BDCD0-4172-4F12-8308-3182DC05D110}" destId="{FB8824B7-EA75-4F06-A564-1EE04659D03E}" srcOrd="1" destOrd="0" presId="urn:microsoft.com/office/officeart/2018/2/layout/IconVerticalSolidList"/>
    <dgm:cxn modelId="{BBE07DBB-9CA1-4390-8026-E96F5D3BDB6D}" type="presParOf" srcId="{494BDCD0-4172-4F12-8308-3182DC05D110}" destId="{055D3CA7-C0C6-4248-93D3-EF003FD5159B}" srcOrd="2" destOrd="0" presId="urn:microsoft.com/office/officeart/2018/2/layout/IconVerticalSolidList"/>
    <dgm:cxn modelId="{09732B07-7091-498E-A219-5CD7D2E36520}" type="presParOf" srcId="{494BDCD0-4172-4F12-8308-3182DC05D110}" destId="{CDF365BB-6116-4BCD-953A-EF32417C714C}" srcOrd="3" destOrd="0" presId="urn:microsoft.com/office/officeart/2018/2/layout/IconVerticalSolidList"/>
    <dgm:cxn modelId="{95F75AAF-898A-4FFA-B403-1BF39B25F292}" type="presParOf" srcId="{B0380FA8-D1CC-4989-AD5D-623D3B1AE3DC}" destId="{0DB789FE-EDF2-434D-99AF-473B63F30464}" srcOrd="1" destOrd="0" presId="urn:microsoft.com/office/officeart/2018/2/layout/IconVerticalSolidList"/>
    <dgm:cxn modelId="{4D277103-A014-401D-BA90-971E8EF279D6}" type="presParOf" srcId="{B0380FA8-D1CC-4989-AD5D-623D3B1AE3DC}" destId="{4E942B0A-FBE2-4FF9-9554-D50611355416}" srcOrd="2" destOrd="0" presId="urn:microsoft.com/office/officeart/2018/2/layout/IconVerticalSolidList"/>
    <dgm:cxn modelId="{F4FD409D-FF80-4179-9B17-998F7AA3FCAC}" type="presParOf" srcId="{4E942B0A-FBE2-4FF9-9554-D50611355416}" destId="{DFEB31CB-366F-442B-A63C-9931EAC1F7F6}" srcOrd="0" destOrd="0" presId="urn:microsoft.com/office/officeart/2018/2/layout/IconVerticalSolidList"/>
    <dgm:cxn modelId="{79E8139F-3C59-44E1-94FE-857E6EFAEC5F}" type="presParOf" srcId="{4E942B0A-FBE2-4FF9-9554-D50611355416}" destId="{51DA73A2-257B-46D5-B823-942E662CC8C5}" srcOrd="1" destOrd="0" presId="urn:microsoft.com/office/officeart/2018/2/layout/IconVerticalSolidList"/>
    <dgm:cxn modelId="{BB3BB432-3893-440E-B7BE-9D1436B7EB59}" type="presParOf" srcId="{4E942B0A-FBE2-4FF9-9554-D50611355416}" destId="{A4678CC4-B15C-42B0-AD91-1C5FB6D603F7}" srcOrd="2" destOrd="0" presId="urn:microsoft.com/office/officeart/2018/2/layout/IconVerticalSolidList"/>
    <dgm:cxn modelId="{06E997CF-5612-47B1-929E-A1965DC82B7E}" type="presParOf" srcId="{4E942B0A-FBE2-4FF9-9554-D50611355416}" destId="{E8976527-C23E-4CEF-AB72-7D5B9E9D7527}" srcOrd="3" destOrd="0" presId="urn:microsoft.com/office/officeart/2018/2/layout/IconVerticalSolidList"/>
    <dgm:cxn modelId="{323C9231-0199-40E7-9F19-1C8D9959A73B}" type="presParOf" srcId="{B0380FA8-D1CC-4989-AD5D-623D3B1AE3DC}" destId="{810EAFF6-FD9D-44B5-BC38-D3825C693C3D}" srcOrd="3" destOrd="0" presId="urn:microsoft.com/office/officeart/2018/2/layout/IconVerticalSolidList"/>
    <dgm:cxn modelId="{DE898ABF-D007-4A2E-87EC-B06DD0EBC075}" type="presParOf" srcId="{B0380FA8-D1CC-4989-AD5D-623D3B1AE3DC}" destId="{20CEC17D-A506-4F16-A4EB-CC0A89C8452E}" srcOrd="4" destOrd="0" presId="urn:microsoft.com/office/officeart/2018/2/layout/IconVerticalSolidList"/>
    <dgm:cxn modelId="{DBAE1DAE-EF9A-48C4-A625-681FBC953AFC}" type="presParOf" srcId="{20CEC17D-A506-4F16-A4EB-CC0A89C8452E}" destId="{5893F236-0B22-4A51-B2AD-0B18AB55BEE5}" srcOrd="0" destOrd="0" presId="urn:microsoft.com/office/officeart/2018/2/layout/IconVerticalSolidList"/>
    <dgm:cxn modelId="{FB8E3AE7-C7EB-4F90-8C1A-992262B428A1}" type="presParOf" srcId="{20CEC17D-A506-4F16-A4EB-CC0A89C8452E}" destId="{623BB4B6-FE0D-4CCD-9468-58452C91B064}" srcOrd="1" destOrd="0" presId="urn:microsoft.com/office/officeart/2018/2/layout/IconVerticalSolidList"/>
    <dgm:cxn modelId="{397F33CA-A7DB-49A4-A952-6599F0B2E230}" type="presParOf" srcId="{20CEC17D-A506-4F16-A4EB-CC0A89C8452E}" destId="{58F84BC5-06AA-40A1-9D4C-A4BF35DFB6C1}" srcOrd="2" destOrd="0" presId="urn:microsoft.com/office/officeart/2018/2/layout/IconVerticalSolidList"/>
    <dgm:cxn modelId="{F69AE9E7-805E-4202-B07F-9B987FF67DAA}" type="presParOf" srcId="{20CEC17D-A506-4F16-A4EB-CC0A89C8452E}" destId="{71C28D7A-5A96-4917-854F-D5E6C48DDD8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2ABB65-7655-4C79-8AFD-79BD3FC28F88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3CEEFB5-E8FD-4BA0-832A-8CF84F49FD23}">
      <dgm:prSet/>
      <dgm:spPr/>
      <dgm:t>
        <a:bodyPr/>
        <a:lstStyle/>
        <a:p>
          <a:r>
            <a:rPr lang="en-US"/>
            <a:t>Language Barriers</a:t>
          </a:r>
        </a:p>
      </dgm:t>
    </dgm:pt>
    <dgm:pt modelId="{A6751D83-3955-448B-8987-3281BDECBED3}" type="parTrans" cxnId="{7A2C1DE3-575D-4A20-A4B6-9AD3B4F47612}">
      <dgm:prSet/>
      <dgm:spPr/>
      <dgm:t>
        <a:bodyPr/>
        <a:lstStyle/>
        <a:p>
          <a:endParaRPr lang="en-US"/>
        </a:p>
      </dgm:t>
    </dgm:pt>
    <dgm:pt modelId="{A0ACE3F1-7920-4234-AE53-2732F64314C8}" type="sibTrans" cxnId="{7A2C1DE3-575D-4A20-A4B6-9AD3B4F47612}">
      <dgm:prSet/>
      <dgm:spPr/>
      <dgm:t>
        <a:bodyPr/>
        <a:lstStyle/>
        <a:p>
          <a:endParaRPr lang="en-US"/>
        </a:p>
      </dgm:t>
    </dgm:pt>
    <dgm:pt modelId="{7299FF1B-EA49-426B-84F6-BD1D922EB852}">
      <dgm:prSet/>
      <dgm:spPr/>
      <dgm:t>
        <a:bodyPr/>
        <a:lstStyle/>
        <a:p>
          <a:r>
            <a:rPr lang="en-US"/>
            <a:t>Reading Disability</a:t>
          </a:r>
        </a:p>
      </dgm:t>
    </dgm:pt>
    <dgm:pt modelId="{008DD1CE-02F8-402A-8581-C3EEB167FF98}" type="parTrans" cxnId="{2215E6FA-F56B-4474-840B-67D60374D24E}">
      <dgm:prSet/>
      <dgm:spPr/>
      <dgm:t>
        <a:bodyPr/>
        <a:lstStyle/>
        <a:p>
          <a:endParaRPr lang="en-US"/>
        </a:p>
      </dgm:t>
    </dgm:pt>
    <dgm:pt modelId="{2BABE0A5-7D08-471A-BA08-B96517EA71FA}" type="sibTrans" cxnId="{2215E6FA-F56B-4474-840B-67D60374D24E}">
      <dgm:prSet/>
      <dgm:spPr/>
      <dgm:t>
        <a:bodyPr/>
        <a:lstStyle/>
        <a:p>
          <a:endParaRPr lang="en-US"/>
        </a:p>
      </dgm:t>
    </dgm:pt>
    <dgm:pt modelId="{369CA35B-3B90-414F-B697-8E8C3BF8F922}">
      <dgm:prSet/>
      <dgm:spPr/>
      <dgm:t>
        <a:bodyPr/>
        <a:lstStyle/>
        <a:p>
          <a:r>
            <a:rPr lang="en-US"/>
            <a:t>Medical concerns</a:t>
          </a:r>
        </a:p>
      </dgm:t>
    </dgm:pt>
    <dgm:pt modelId="{93EB5EAA-E9AF-41DE-B78A-50EFB0E122A9}" type="parTrans" cxnId="{2964FDB0-408A-4F6E-80F1-AEFD3C43DFD3}">
      <dgm:prSet/>
      <dgm:spPr/>
      <dgm:t>
        <a:bodyPr/>
        <a:lstStyle/>
        <a:p>
          <a:endParaRPr lang="en-US"/>
        </a:p>
      </dgm:t>
    </dgm:pt>
    <dgm:pt modelId="{BFB40298-EF3E-4DA6-89B7-6FDA820E492A}" type="sibTrans" cxnId="{2964FDB0-408A-4F6E-80F1-AEFD3C43DFD3}">
      <dgm:prSet/>
      <dgm:spPr/>
      <dgm:t>
        <a:bodyPr/>
        <a:lstStyle/>
        <a:p>
          <a:endParaRPr lang="en-US"/>
        </a:p>
      </dgm:t>
    </dgm:pt>
    <dgm:pt modelId="{2F52D319-1B11-4E14-9918-A41069D5981D}">
      <dgm:prSet/>
      <dgm:spPr/>
      <dgm:t>
        <a:bodyPr/>
        <a:lstStyle/>
        <a:p>
          <a:r>
            <a:rPr lang="en-US"/>
            <a:t>Absenteeism</a:t>
          </a:r>
        </a:p>
      </dgm:t>
    </dgm:pt>
    <dgm:pt modelId="{D0ABF18A-9988-4DCA-8BF9-BB7CEED37D34}" type="parTrans" cxnId="{2DDF49C5-6114-49DF-A48A-52DCA398EEE0}">
      <dgm:prSet/>
      <dgm:spPr/>
      <dgm:t>
        <a:bodyPr/>
        <a:lstStyle/>
        <a:p>
          <a:endParaRPr lang="en-US"/>
        </a:p>
      </dgm:t>
    </dgm:pt>
    <dgm:pt modelId="{2719FF63-841B-4D9C-BDBD-592620D3EB88}" type="sibTrans" cxnId="{2DDF49C5-6114-49DF-A48A-52DCA398EEE0}">
      <dgm:prSet/>
      <dgm:spPr/>
      <dgm:t>
        <a:bodyPr/>
        <a:lstStyle/>
        <a:p>
          <a:endParaRPr lang="en-US"/>
        </a:p>
      </dgm:t>
    </dgm:pt>
    <dgm:pt modelId="{71256CAB-9048-E946-BB32-968FC166F079}" type="pres">
      <dgm:prSet presAssocID="{EE2ABB65-7655-4C79-8AFD-79BD3FC28F88}" presName="outerComposite" presStyleCnt="0">
        <dgm:presLayoutVars>
          <dgm:chMax val="5"/>
          <dgm:dir/>
          <dgm:resizeHandles val="exact"/>
        </dgm:presLayoutVars>
      </dgm:prSet>
      <dgm:spPr/>
    </dgm:pt>
    <dgm:pt modelId="{EBD2880C-6E9F-D641-9CE5-2FFAB9D93E06}" type="pres">
      <dgm:prSet presAssocID="{EE2ABB65-7655-4C79-8AFD-79BD3FC28F88}" presName="dummyMaxCanvas" presStyleCnt="0">
        <dgm:presLayoutVars/>
      </dgm:prSet>
      <dgm:spPr/>
    </dgm:pt>
    <dgm:pt modelId="{CF2661F4-C711-FB4C-8AEE-AC9755F17CCE}" type="pres">
      <dgm:prSet presAssocID="{EE2ABB65-7655-4C79-8AFD-79BD3FC28F88}" presName="FourNodes_1" presStyleLbl="node1" presStyleIdx="0" presStyleCnt="4">
        <dgm:presLayoutVars>
          <dgm:bulletEnabled val="1"/>
        </dgm:presLayoutVars>
      </dgm:prSet>
      <dgm:spPr/>
    </dgm:pt>
    <dgm:pt modelId="{F6320DDB-4758-FC43-B251-2ECB5DE2CBA3}" type="pres">
      <dgm:prSet presAssocID="{EE2ABB65-7655-4C79-8AFD-79BD3FC28F88}" presName="FourNodes_2" presStyleLbl="node1" presStyleIdx="1" presStyleCnt="4">
        <dgm:presLayoutVars>
          <dgm:bulletEnabled val="1"/>
        </dgm:presLayoutVars>
      </dgm:prSet>
      <dgm:spPr/>
    </dgm:pt>
    <dgm:pt modelId="{DC00F81E-A252-3B40-BEC5-0D264EE1259B}" type="pres">
      <dgm:prSet presAssocID="{EE2ABB65-7655-4C79-8AFD-79BD3FC28F88}" presName="FourNodes_3" presStyleLbl="node1" presStyleIdx="2" presStyleCnt="4">
        <dgm:presLayoutVars>
          <dgm:bulletEnabled val="1"/>
        </dgm:presLayoutVars>
      </dgm:prSet>
      <dgm:spPr/>
    </dgm:pt>
    <dgm:pt modelId="{7E7EFF9E-E00E-C14C-91CE-7AFF7F8D66DF}" type="pres">
      <dgm:prSet presAssocID="{EE2ABB65-7655-4C79-8AFD-79BD3FC28F88}" presName="FourNodes_4" presStyleLbl="node1" presStyleIdx="3" presStyleCnt="4">
        <dgm:presLayoutVars>
          <dgm:bulletEnabled val="1"/>
        </dgm:presLayoutVars>
      </dgm:prSet>
      <dgm:spPr/>
    </dgm:pt>
    <dgm:pt modelId="{454CB2D0-36AA-2F41-B489-1F2C6664E7A8}" type="pres">
      <dgm:prSet presAssocID="{EE2ABB65-7655-4C79-8AFD-79BD3FC28F88}" presName="FourConn_1-2" presStyleLbl="fgAccFollowNode1" presStyleIdx="0" presStyleCnt="3">
        <dgm:presLayoutVars>
          <dgm:bulletEnabled val="1"/>
        </dgm:presLayoutVars>
      </dgm:prSet>
      <dgm:spPr/>
    </dgm:pt>
    <dgm:pt modelId="{F0BB0611-D648-DB40-A4EE-0210F6BDBE93}" type="pres">
      <dgm:prSet presAssocID="{EE2ABB65-7655-4C79-8AFD-79BD3FC28F88}" presName="FourConn_2-3" presStyleLbl="fgAccFollowNode1" presStyleIdx="1" presStyleCnt="3">
        <dgm:presLayoutVars>
          <dgm:bulletEnabled val="1"/>
        </dgm:presLayoutVars>
      </dgm:prSet>
      <dgm:spPr/>
    </dgm:pt>
    <dgm:pt modelId="{A8FEAB1F-E2E6-3346-89FB-8B990074295B}" type="pres">
      <dgm:prSet presAssocID="{EE2ABB65-7655-4C79-8AFD-79BD3FC28F88}" presName="FourConn_3-4" presStyleLbl="fgAccFollowNode1" presStyleIdx="2" presStyleCnt="3">
        <dgm:presLayoutVars>
          <dgm:bulletEnabled val="1"/>
        </dgm:presLayoutVars>
      </dgm:prSet>
      <dgm:spPr/>
    </dgm:pt>
    <dgm:pt modelId="{FB91442F-1B6C-5944-BC48-C4E1B849B9CA}" type="pres">
      <dgm:prSet presAssocID="{EE2ABB65-7655-4C79-8AFD-79BD3FC28F88}" presName="FourNodes_1_text" presStyleLbl="node1" presStyleIdx="3" presStyleCnt="4">
        <dgm:presLayoutVars>
          <dgm:bulletEnabled val="1"/>
        </dgm:presLayoutVars>
      </dgm:prSet>
      <dgm:spPr/>
    </dgm:pt>
    <dgm:pt modelId="{E3BDB6A9-C79C-6F44-8F0E-B35C9245081C}" type="pres">
      <dgm:prSet presAssocID="{EE2ABB65-7655-4C79-8AFD-79BD3FC28F88}" presName="FourNodes_2_text" presStyleLbl="node1" presStyleIdx="3" presStyleCnt="4">
        <dgm:presLayoutVars>
          <dgm:bulletEnabled val="1"/>
        </dgm:presLayoutVars>
      </dgm:prSet>
      <dgm:spPr/>
    </dgm:pt>
    <dgm:pt modelId="{3714AE70-3EAF-434F-8A6E-C02A59E06C9A}" type="pres">
      <dgm:prSet presAssocID="{EE2ABB65-7655-4C79-8AFD-79BD3FC28F88}" presName="FourNodes_3_text" presStyleLbl="node1" presStyleIdx="3" presStyleCnt="4">
        <dgm:presLayoutVars>
          <dgm:bulletEnabled val="1"/>
        </dgm:presLayoutVars>
      </dgm:prSet>
      <dgm:spPr/>
    </dgm:pt>
    <dgm:pt modelId="{8C750FA0-B19E-8141-A6D0-35261DE27AB4}" type="pres">
      <dgm:prSet presAssocID="{EE2ABB65-7655-4C79-8AFD-79BD3FC28F88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3E2D704-817C-2E48-831B-12CAB7182815}" type="presOf" srcId="{83CEEFB5-E8FD-4BA0-832A-8CF84F49FD23}" destId="{CF2661F4-C711-FB4C-8AEE-AC9755F17CCE}" srcOrd="0" destOrd="0" presId="urn:microsoft.com/office/officeart/2005/8/layout/vProcess5"/>
    <dgm:cxn modelId="{0E041B15-5FDE-0E46-A188-42630408E612}" type="presOf" srcId="{369CA35B-3B90-414F-B697-8E8C3BF8F922}" destId="{3714AE70-3EAF-434F-8A6E-C02A59E06C9A}" srcOrd="1" destOrd="0" presId="urn:microsoft.com/office/officeart/2005/8/layout/vProcess5"/>
    <dgm:cxn modelId="{58F56F2C-EFA1-7943-8C89-6B226122C959}" type="presOf" srcId="{2F52D319-1B11-4E14-9918-A41069D5981D}" destId="{7E7EFF9E-E00E-C14C-91CE-7AFF7F8D66DF}" srcOrd="0" destOrd="0" presId="urn:microsoft.com/office/officeart/2005/8/layout/vProcess5"/>
    <dgm:cxn modelId="{4E7BEA60-414A-A34E-9943-4D4E8869F9EE}" type="presOf" srcId="{83CEEFB5-E8FD-4BA0-832A-8CF84F49FD23}" destId="{FB91442F-1B6C-5944-BC48-C4E1B849B9CA}" srcOrd="1" destOrd="0" presId="urn:microsoft.com/office/officeart/2005/8/layout/vProcess5"/>
    <dgm:cxn modelId="{CD8FCF44-ACE1-0145-91C5-8D164C0D4429}" type="presOf" srcId="{EE2ABB65-7655-4C79-8AFD-79BD3FC28F88}" destId="{71256CAB-9048-E946-BB32-968FC166F079}" srcOrd="0" destOrd="0" presId="urn:microsoft.com/office/officeart/2005/8/layout/vProcess5"/>
    <dgm:cxn modelId="{C030F944-23FD-6542-BF21-306D5F0272B7}" type="presOf" srcId="{369CA35B-3B90-414F-B697-8E8C3BF8F922}" destId="{DC00F81E-A252-3B40-BEC5-0D264EE1259B}" srcOrd="0" destOrd="0" presId="urn:microsoft.com/office/officeart/2005/8/layout/vProcess5"/>
    <dgm:cxn modelId="{CB729752-4597-414F-AD5C-D69795A48FE9}" type="presOf" srcId="{BFB40298-EF3E-4DA6-89B7-6FDA820E492A}" destId="{A8FEAB1F-E2E6-3346-89FB-8B990074295B}" srcOrd="0" destOrd="0" presId="urn:microsoft.com/office/officeart/2005/8/layout/vProcess5"/>
    <dgm:cxn modelId="{0C57E78E-803E-184D-8686-DF4B4EFF489C}" type="presOf" srcId="{2F52D319-1B11-4E14-9918-A41069D5981D}" destId="{8C750FA0-B19E-8141-A6D0-35261DE27AB4}" srcOrd="1" destOrd="0" presId="urn:microsoft.com/office/officeart/2005/8/layout/vProcess5"/>
    <dgm:cxn modelId="{9737B89E-5821-CA4B-B8AA-E5EA3A8B49D6}" type="presOf" srcId="{7299FF1B-EA49-426B-84F6-BD1D922EB852}" destId="{F6320DDB-4758-FC43-B251-2ECB5DE2CBA3}" srcOrd="0" destOrd="0" presId="urn:microsoft.com/office/officeart/2005/8/layout/vProcess5"/>
    <dgm:cxn modelId="{094DC5A2-A75F-4F4C-90D4-0C6BA326794C}" type="presOf" srcId="{7299FF1B-EA49-426B-84F6-BD1D922EB852}" destId="{E3BDB6A9-C79C-6F44-8F0E-B35C9245081C}" srcOrd="1" destOrd="0" presId="urn:microsoft.com/office/officeart/2005/8/layout/vProcess5"/>
    <dgm:cxn modelId="{2964FDB0-408A-4F6E-80F1-AEFD3C43DFD3}" srcId="{EE2ABB65-7655-4C79-8AFD-79BD3FC28F88}" destId="{369CA35B-3B90-414F-B697-8E8C3BF8F922}" srcOrd="2" destOrd="0" parTransId="{93EB5EAA-E9AF-41DE-B78A-50EFB0E122A9}" sibTransId="{BFB40298-EF3E-4DA6-89B7-6FDA820E492A}"/>
    <dgm:cxn modelId="{96F479B6-2E4B-0E42-AF97-5CEB0A7C1CC9}" type="presOf" srcId="{2BABE0A5-7D08-471A-BA08-B96517EA71FA}" destId="{F0BB0611-D648-DB40-A4EE-0210F6BDBE93}" srcOrd="0" destOrd="0" presId="urn:microsoft.com/office/officeart/2005/8/layout/vProcess5"/>
    <dgm:cxn modelId="{2DDF49C5-6114-49DF-A48A-52DCA398EEE0}" srcId="{EE2ABB65-7655-4C79-8AFD-79BD3FC28F88}" destId="{2F52D319-1B11-4E14-9918-A41069D5981D}" srcOrd="3" destOrd="0" parTransId="{D0ABF18A-9988-4DCA-8BF9-BB7CEED37D34}" sibTransId="{2719FF63-841B-4D9C-BDBD-592620D3EB88}"/>
    <dgm:cxn modelId="{7A2C1DE3-575D-4A20-A4B6-9AD3B4F47612}" srcId="{EE2ABB65-7655-4C79-8AFD-79BD3FC28F88}" destId="{83CEEFB5-E8FD-4BA0-832A-8CF84F49FD23}" srcOrd="0" destOrd="0" parTransId="{A6751D83-3955-448B-8987-3281BDECBED3}" sibTransId="{A0ACE3F1-7920-4234-AE53-2732F64314C8}"/>
    <dgm:cxn modelId="{20FF54EA-6435-434E-9E08-E684655B1A8F}" type="presOf" srcId="{A0ACE3F1-7920-4234-AE53-2732F64314C8}" destId="{454CB2D0-36AA-2F41-B489-1F2C6664E7A8}" srcOrd="0" destOrd="0" presId="urn:microsoft.com/office/officeart/2005/8/layout/vProcess5"/>
    <dgm:cxn modelId="{2215E6FA-F56B-4474-840B-67D60374D24E}" srcId="{EE2ABB65-7655-4C79-8AFD-79BD3FC28F88}" destId="{7299FF1B-EA49-426B-84F6-BD1D922EB852}" srcOrd="1" destOrd="0" parTransId="{008DD1CE-02F8-402A-8581-C3EEB167FF98}" sibTransId="{2BABE0A5-7D08-471A-BA08-B96517EA71FA}"/>
    <dgm:cxn modelId="{2EE085F4-512B-7A4A-9693-8621A832BF11}" type="presParOf" srcId="{71256CAB-9048-E946-BB32-968FC166F079}" destId="{EBD2880C-6E9F-D641-9CE5-2FFAB9D93E06}" srcOrd="0" destOrd="0" presId="urn:microsoft.com/office/officeart/2005/8/layout/vProcess5"/>
    <dgm:cxn modelId="{E792AE5E-1F4B-FB48-A540-654F8D19AE3E}" type="presParOf" srcId="{71256CAB-9048-E946-BB32-968FC166F079}" destId="{CF2661F4-C711-FB4C-8AEE-AC9755F17CCE}" srcOrd="1" destOrd="0" presId="urn:microsoft.com/office/officeart/2005/8/layout/vProcess5"/>
    <dgm:cxn modelId="{64337797-0D1B-B341-9B7B-3E5ACF75666D}" type="presParOf" srcId="{71256CAB-9048-E946-BB32-968FC166F079}" destId="{F6320DDB-4758-FC43-B251-2ECB5DE2CBA3}" srcOrd="2" destOrd="0" presId="urn:microsoft.com/office/officeart/2005/8/layout/vProcess5"/>
    <dgm:cxn modelId="{AFD9D626-C097-0445-9D21-541464E13AF4}" type="presParOf" srcId="{71256CAB-9048-E946-BB32-968FC166F079}" destId="{DC00F81E-A252-3B40-BEC5-0D264EE1259B}" srcOrd="3" destOrd="0" presId="urn:microsoft.com/office/officeart/2005/8/layout/vProcess5"/>
    <dgm:cxn modelId="{33718235-7CCC-0E4A-BC52-A5EDD04669FA}" type="presParOf" srcId="{71256CAB-9048-E946-BB32-968FC166F079}" destId="{7E7EFF9E-E00E-C14C-91CE-7AFF7F8D66DF}" srcOrd="4" destOrd="0" presId="urn:microsoft.com/office/officeart/2005/8/layout/vProcess5"/>
    <dgm:cxn modelId="{D47E591E-6BD7-F241-8A03-8D4EC9F8B0EF}" type="presParOf" srcId="{71256CAB-9048-E946-BB32-968FC166F079}" destId="{454CB2D0-36AA-2F41-B489-1F2C6664E7A8}" srcOrd="5" destOrd="0" presId="urn:microsoft.com/office/officeart/2005/8/layout/vProcess5"/>
    <dgm:cxn modelId="{DA60DE76-02EC-1348-9F4B-B14E773ED910}" type="presParOf" srcId="{71256CAB-9048-E946-BB32-968FC166F079}" destId="{F0BB0611-D648-DB40-A4EE-0210F6BDBE93}" srcOrd="6" destOrd="0" presId="urn:microsoft.com/office/officeart/2005/8/layout/vProcess5"/>
    <dgm:cxn modelId="{BAA14645-90F6-3A44-8851-1D278D417903}" type="presParOf" srcId="{71256CAB-9048-E946-BB32-968FC166F079}" destId="{A8FEAB1F-E2E6-3346-89FB-8B990074295B}" srcOrd="7" destOrd="0" presId="urn:microsoft.com/office/officeart/2005/8/layout/vProcess5"/>
    <dgm:cxn modelId="{F9D42A37-7CE3-D54C-8253-CAEFDEC2A646}" type="presParOf" srcId="{71256CAB-9048-E946-BB32-968FC166F079}" destId="{FB91442F-1B6C-5944-BC48-C4E1B849B9CA}" srcOrd="8" destOrd="0" presId="urn:microsoft.com/office/officeart/2005/8/layout/vProcess5"/>
    <dgm:cxn modelId="{71B5D75E-6DA2-7D4C-985F-F963447015D3}" type="presParOf" srcId="{71256CAB-9048-E946-BB32-968FC166F079}" destId="{E3BDB6A9-C79C-6F44-8F0E-B35C9245081C}" srcOrd="9" destOrd="0" presId="urn:microsoft.com/office/officeart/2005/8/layout/vProcess5"/>
    <dgm:cxn modelId="{AD67E53C-FCC8-764C-BE3F-2F9EFEC65EE8}" type="presParOf" srcId="{71256CAB-9048-E946-BB32-968FC166F079}" destId="{3714AE70-3EAF-434F-8A6E-C02A59E06C9A}" srcOrd="10" destOrd="0" presId="urn:microsoft.com/office/officeart/2005/8/layout/vProcess5"/>
    <dgm:cxn modelId="{F8DCA673-EACB-3B47-8780-B273A0C1D5B2}" type="presParOf" srcId="{71256CAB-9048-E946-BB32-968FC166F079}" destId="{8C750FA0-B19E-8141-A6D0-35261DE27AB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045B80-F894-45D1-A31E-8E81AD65937D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2C03BD1-E3F1-4D9C-BE73-FB8D15295434}">
      <dgm:prSet/>
      <dgm:spPr/>
      <dgm:t>
        <a:bodyPr/>
        <a:lstStyle/>
        <a:p>
          <a:pPr>
            <a:defRPr cap="all"/>
          </a:pPr>
          <a:r>
            <a:rPr lang="en-US"/>
            <a:t>Group brainstorming</a:t>
          </a:r>
        </a:p>
      </dgm:t>
    </dgm:pt>
    <dgm:pt modelId="{9EFF491D-687E-415B-9276-8CB038816186}" type="parTrans" cxnId="{9989DB82-E8B8-4114-A79D-EB7B4A6D43DE}">
      <dgm:prSet/>
      <dgm:spPr/>
      <dgm:t>
        <a:bodyPr/>
        <a:lstStyle/>
        <a:p>
          <a:endParaRPr lang="en-US"/>
        </a:p>
      </dgm:t>
    </dgm:pt>
    <dgm:pt modelId="{0B8F9EFC-CC83-4E3F-A7D4-9C46E092E2D5}" type="sibTrans" cxnId="{9989DB82-E8B8-4114-A79D-EB7B4A6D43DE}">
      <dgm:prSet/>
      <dgm:spPr/>
      <dgm:t>
        <a:bodyPr/>
        <a:lstStyle/>
        <a:p>
          <a:endParaRPr lang="en-US"/>
        </a:p>
      </dgm:t>
    </dgm:pt>
    <dgm:pt modelId="{0A6EFB33-C52B-40E1-8E90-E8DF266322B1}">
      <dgm:prSet/>
      <dgm:spPr/>
      <dgm:t>
        <a:bodyPr/>
        <a:lstStyle/>
        <a:p>
          <a:pPr>
            <a:defRPr cap="all"/>
          </a:pPr>
          <a:r>
            <a:rPr lang="en-US"/>
            <a:t>Scenarios</a:t>
          </a:r>
        </a:p>
      </dgm:t>
    </dgm:pt>
    <dgm:pt modelId="{8301A1D8-639C-4F7B-A583-D30C4D8139BC}" type="parTrans" cxnId="{E4C1F22E-4A63-4B61-B061-2B95CF362740}">
      <dgm:prSet/>
      <dgm:spPr/>
      <dgm:t>
        <a:bodyPr/>
        <a:lstStyle/>
        <a:p>
          <a:endParaRPr lang="en-US"/>
        </a:p>
      </dgm:t>
    </dgm:pt>
    <dgm:pt modelId="{414DB3AD-CA1E-4B1E-81D9-1E9AD80CD42E}" type="sibTrans" cxnId="{E4C1F22E-4A63-4B61-B061-2B95CF362740}">
      <dgm:prSet/>
      <dgm:spPr/>
      <dgm:t>
        <a:bodyPr/>
        <a:lstStyle/>
        <a:p>
          <a:endParaRPr lang="en-US"/>
        </a:p>
      </dgm:t>
    </dgm:pt>
    <dgm:pt modelId="{E3F4966C-510B-4D0F-8E1D-F7FD6C4F4A6A}">
      <dgm:prSet/>
      <dgm:spPr/>
      <dgm:t>
        <a:bodyPr/>
        <a:lstStyle/>
        <a:p>
          <a:pPr>
            <a:defRPr cap="all"/>
          </a:pPr>
          <a:r>
            <a:rPr lang="en-US"/>
            <a:t>Learning about medical conditions</a:t>
          </a:r>
        </a:p>
      </dgm:t>
    </dgm:pt>
    <dgm:pt modelId="{EA7F6893-391E-4AB5-98EC-6B2C454C6DFA}" type="parTrans" cxnId="{86D51179-BB70-4F02-9130-945C880D73F4}">
      <dgm:prSet/>
      <dgm:spPr/>
      <dgm:t>
        <a:bodyPr/>
        <a:lstStyle/>
        <a:p>
          <a:endParaRPr lang="en-US"/>
        </a:p>
      </dgm:t>
    </dgm:pt>
    <dgm:pt modelId="{E8D942A2-A1F5-48C3-B83C-0E7962CF8F56}" type="sibTrans" cxnId="{86D51179-BB70-4F02-9130-945C880D73F4}">
      <dgm:prSet/>
      <dgm:spPr/>
      <dgm:t>
        <a:bodyPr/>
        <a:lstStyle/>
        <a:p>
          <a:endParaRPr lang="en-US"/>
        </a:p>
      </dgm:t>
    </dgm:pt>
    <dgm:pt modelId="{DF0B639A-0A0A-46B5-AF10-0F42FE334E6A}" type="pres">
      <dgm:prSet presAssocID="{A3045B80-F894-45D1-A31E-8E81AD65937D}" presName="root" presStyleCnt="0">
        <dgm:presLayoutVars>
          <dgm:dir/>
          <dgm:resizeHandles val="exact"/>
        </dgm:presLayoutVars>
      </dgm:prSet>
      <dgm:spPr/>
    </dgm:pt>
    <dgm:pt modelId="{B0F1D128-22C8-4679-B0B2-0585903D78E0}" type="pres">
      <dgm:prSet presAssocID="{D2C03BD1-E3F1-4D9C-BE73-FB8D15295434}" presName="compNode" presStyleCnt="0"/>
      <dgm:spPr/>
    </dgm:pt>
    <dgm:pt modelId="{535537E5-4172-4496-ACCB-853292981FD8}" type="pres">
      <dgm:prSet presAssocID="{D2C03BD1-E3F1-4D9C-BE73-FB8D15295434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881C813D-03AA-4367-9C74-B39A94192A2C}" type="pres">
      <dgm:prSet presAssocID="{D2C03BD1-E3F1-4D9C-BE73-FB8D1529543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F92ACE40-F45E-4D34-BAFC-028BA6E69D30}" type="pres">
      <dgm:prSet presAssocID="{D2C03BD1-E3F1-4D9C-BE73-FB8D15295434}" presName="spaceRect" presStyleCnt="0"/>
      <dgm:spPr/>
    </dgm:pt>
    <dgm:pt modelId="{420BBA0C-07A2-4653-B75D-357AB5EF8897}" type="pres">
      <dgm:prSet presAssocID="{D2C03BD1-E3F1-4D9C-BE73-FB8D15295434}" presName="textRect" presStyleLbl="revTx" presStyleIdx="0" presStyleCnt="3">
        <dgm:presLayoutVars>
          <dgm:chMax val="1"/>
          <dgm:chPref val="1"/>
        </dgm:presLayoutVars>
      </dgm:prSet>
      <dgm:spPr/>
    </dgm:pt>
    <dgm:pt modelId="{C9B98D53-6148-4FA9-9AF6-0A6CCF49E0DA}" type="pres">
      <dgm:prSet presAssocID="{0B8F9EFC-CC83-4E3F-A7D4-9C46E092E2D5}" presName="sibTrans" presStyleCnt="0"/>
      <dgm:spPr/>
    </dgm:pt>
    <dgm:pt modelId="{8A7AC6CC-E800-46EE-9F6E-0A7578310661}" type="pres">
      <dgm:prSet presAssocID="{0A6EFB33-C52B-40E1-8E90-E8DF266322B1}" presName="compNode" presStyleCnt="0"/>
      <dgm:spPr/>
    </dgm:pt>
    <dgm:pt modelId="{90B6FD39-A28D-4CB6-BDD2-9E08D366E6E9}" type="pres">
      <dgm:prSet presAssocID="{0A6EFB33-C52B-40E1-8E90-E8DF266322B1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D5837D7C-D993-492C-B5E7-4998CAC74C64}" type="pres">
      <dgm:prSet presAssocID="{0A6EFB33-C52B-40E1-8E90-E8DF266322B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2739293-2F6D-48EF-B455-45A9F9D0E37C}" type="pres">
      <dgm:prSet presAssocID="{0A6EFB33-C52B-40E1-8E90-E8DF266322B1}" presName="spaceRect" presStyleCnt="0"/>
      <dgm:spPr/>
    </dgm:pt>
    <dgm:pt modelId="{31696455-EA02-478A-8D8A-CDADF9FACAD1}" type="pres">
      <dgm:prSet presAssocID="{0A6EFB33-C52B-40E1-8E90-E8DF266322B1}" presName="textRect" presStyleLbl="revTx" presStyleIdx="1" presStyleCnt="3">
        <dgm:presLayoutVars>
          <dgm:chMax val="1"/>
          <dgm:chPref val="1"/>
        </dgm:presLayoutVars>
      </dgm:prSet>
      <dgm:spPr/>
    </dgm:pt>
    <dgm:pt modelId="{74170314-BD1B-4045-B310-ADFD805F69F3}" type="pres">
      <dgm:prSet presAssocID="{414DB3AD-CA1E-4B1E-81D9-1E9AD80CD42E}" presName="sibTrans" presStyleCnt="0"/>
      <dgm:spPr/>
    </dgm:pt>
    <dgm:pt modelId="{74AAE171-B3DA-452F-975C-CE781FD6ABB7}" type="pres">
      <dgm:prSet presAssocID="{E3F4966C-510B-4D0F-8E1D-F7FD6C4F4A6A}" presName="compNode" presStyleCnt="0"/>
      <dgm:spPr/>
    </dgm:pt>
    <dgm:pt modelId="{7857516D-1035-472E-B3CF-5A30DB187091}" type="pres">
      <dgm:prSet presAssocID="{E3F4966C-510B-4D0F-8E1D-F7FD6C4F4A6A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8AB61480-066F-437A-A8B5-0FF3D7C06556}" type="pres">
      <dgm:prSet presAssocID="{E3F4966C-510B-4D0F-8E1D-F7FD6C4F4A6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DE0FEC7E-A1AA-4D19-92BA-8319E5B71E00}" type="pres">
      <dgm:prSet presAssocID="{E3F4966C-510B-4D0F-8E1D-F7FD6C4F4A6A}" presName="spaceRect" presStyleCnt="0"/>
      <dgm:spPr/>
    </dgm:pt>
    <dgm:pt modelId="{B084F37C-92CA-456E-865A-3CE549A0A478}" type="pres">
      <dgm:prSet presAssocID="{E3F4966C-510B-4D0F-8E1D-F7FD6C4F4A6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F2C8242A-9E0C-4CE5-B942-933B9B080127}" type="presOf" srcId="{0A6EFB33-C52B-40E1-8E90-E8DF266322B1}" destId="{31696455-EA02-478A-8D8A-CDADF9FACAD1}" srcOrd="0" destOrd="0" presId="urn:microsoft.com/office/officeart/2018/5/layout/IconLeafLabelList"/>
    <dgm:cxn modelId="{E4C1F22E-4A63-4B61-B061-2B95CF362740}" srcId="{A3045B80-F894-45D1-A31E-8E81AD65937D}" destId="{0A6EFB33-C52B-40E1-8E90-E8DF266322B1}" srcOrd="1" destOrd="0" parTransId="{8301A1D8-639C-4F7B-A583-D30C4D8139BC}" sibTransId="{414DB3AD-CA1E-4B1E-81D9-1E9AD80CD42E}"/>
    <dgm:cxn modelId="{AF868332-A5F7-42AA-90F3-A2B5BDF26AAB}" type="presOf" srcId="{A3045B80-F894-45D1-A31E-8E81AD65937D}" destId="{DF0B639A-0A0A-46B5-AF10-0F42FE334E6A}" srcOrd="0" destOrd="0" presId="urn:microsoft.com/office/officeart/2018/5/layout/IconLeafLabelList"/>
    <dgm:cxn modelId="{5FBBBC60-CE76-48F0-9898-6DE4DB5F68FE}" type="presOf" srcId="{D2C03BD1-E3F1-4D9C-BE73-FB8D15295434}" destId="{420BBA0C-07A2-4653-B75D-357AB5EF8897}" srcOrd="0" destOrd="0" presId="urn:microsoft.com/office/officeart/2018/5/layout/IconLeafLabelList"/>
    <dgm:cxn modelId="{86D51179-BB70-4F02-9130-945C880D73F4}" srcId="{A3045B80-F894-45D1-A31E-8E81AD65937D}" destId="{E3F4966C-510B-4D0F-8E1D-F7FD6C4F4A6A}" srcOrd="2" destOrd="0" parTransId="{EA7F6893-391E-4AB5-98EC-6B2C454C6DFA}" sibTransId="{E8D942A2-A1F5-48C3-B83C-0E7962CF8F56}"/>
    <dgm:cxn modelId="{9989DB82-E8B8-4114-A79D-EB7B4A6D43DE}" srcId="{A3045B80-F894-45D1-A31E-8E81AD65937D}" destId="{D2C03BD1-E3F1-4D9C-BE73-FB8D15295434}" srcOrd="0" destOrd="0" parTransId="{9EFF491D-687E-415B-9276-8CB038816186}" sibTransId="{0B8F9EFC-CC83-4E3F-A7D4-9C46E092E2D5}"/>
    <dgm:cxn modelId="{E2DE94D7-F4A7-422E-8C1B-2E9B671E9319}" type="presOf" srcId="{E3F4966C-510B-4D0F-8E1D-F7FD6C4F4A6A}" destId="{B084F37C-92CA-456E-865A-3CE549A0A478}" srcOrd="0" destOrd="0" presId="urn:microsoft.com/office/officeart/2018/5/layout/IconLeafLabelList"/>
    <dgm:cxn modelId="{F99DF3E5-4ABB-4160-B4B5-F7AF358D2A71}" type="presParOf" srcId="{DF0B639A-0A0A-46B5-AF10-0F42FE334E6A}" destId="{B0F1D128-22C8-4679-B0B2-0585903D78E0}" srcOrd="0" destOrd="0" presId="urn:microsoft.com/office/officeart/2018/5/layout/IconLeafLabelList"/>
    <dgm:cxn modelId="{8C5294C1-0A6E-43BA-8465-89D472FC523F}" type="presParOf" srcId="{B0F1D128-22C8-4679-B0B2-0585903D78E0}" destId="{535537E5-4172-4496-ACCB-853292981FD8}" srcOrd="0" destOrd="0" presId="urn:microsoft.com/office/officeart/2018/5/layout/IconLeafLabelList"/>
    <dgm:cxn modelId="{2641F43B-C8C0-4AA1-A886-F463DC304BFB}" type="presParOf" srcId="{B0F1D128-22C8-4679-B0B2-0585903D78E0}" destId="{881C813D-03AA-4367-9C74-B39A94192A2C}" srcOrd="1" destOrd="0" presId="urn:microsoft.com/office/officeart/2018/5/layout/IconLeafLabelList"/>
    <dgm:cxn modelId="{7F20FE54-D359-4BA9-9DCD-955278263E51}" type="presParOf" srcId="{B0F1D128-22C8-4679-B0B2-0585903D78E0}" destId="{F92ACE40-F45E-4D34-BAFC-028BA6E69D30}" srcOrd="2" destOrd="0" presId="urn:microsoft.com/office/officeart/2018/5/layout/IconLeafLabelList"/>
    <dgm:cxn modelId="{614E4B7C-7BA5-4DC7-8D57-5B6E5DF306A3}" type="presParOf" srcId="{B0F1D128-22C8-4679-B0B2-0585903D78E0}" destId="{420BBA0C-07A2-4653-B75D-357AB5EF8897}" srcOrd="3" destOrd="0" presId="urn:microsoft.com/office/officeart/2018/5/layout/IconLeafLabelList"/>
    <dgm:cxn modelId="{B25B2CB6-FB41-4E50-A33C-8589507D3954}" type="presParOf" srcId="{DF0B639A-0A0A-46B5-AF10-0F42FE334E6A}" destId="{C9B98D53-6148-4FA9-9AF6-0A6CCF49E0DA}" srcOrd="1" destOrd="0" presId="urn:microsoft.com/office/officeart/2018/5/layout/IconLeafLabelList"/>
    <dgm:cxn modelId="{16461475-5F47-4F25-8CE9-10B9137293E4}" type="presParOf" srcId="{DF0B639A-0A0A-46B5-AF10-0F42FE334E6A}" destId="{8A7AC6CC-E800-46EE-9F6E-0A7578310661}" srcOrd="2" destOrd="0" presId="urn:microsoft.com/office/officeart/2018/5/layout/IconLeafLabelList"/>
    <dgm:cxn modelId="{C9064460-5E42-468D-B1E3-116C1E045363}" type="presParOf" srcId="{8A7AC6CC-E800-46EE-9F6E-0A7578310661}" destId="{90B6FD39-A28D-4CB6-BDD2-9E08D366E6E9}" srcOrd="0" destOrd="0" presId="urn:microsoft.com/office/officeart/2018/5/layout/IconLeafLabelList"/>
    <dgm:cxn modelId="{E3C6BAE3-7CEF-4B16-9E43-2C2F96A8267A}" type="presParOf" srcId="{8A7AC6CC-E800-46EE-9F6E-0A7578310661}" destId="{D5837D7C-D993-492C-B5E7-4998CAC74C64}" srcOrd="1" destOrd="0" presId="urn:microsoft.com/office/officeart/2018/5/layout/IconLeafLabelList"/>
    <dgm:cxn modelId="{538A629E-8C2E-42D3-8D75-EF17A51CBE04}" type="presParOf" srcId="{8A7AC6CC-E800-46EE-9F6E-0A7578310661}" destId="{52739293-2F6D-48EF-B455-45A9F9D0E37C}" srcOrd="2" destOrd="0" presId="urn:microsoft.com/office/officeart/2018/5/layout/IconLeafLabelList"/>
    <dgm:cxn modelId="{3116E46D-6235-40E9-BE3E-EE415E049E79}" type="presParOf" srcId="{8A7AC6CC-E800-46EE-9F6E-0A7578310661}" destId="{31696455-EA02-478A-8D8A-CDADF9FACAD1}" srcOrd="3" destOrd="0" presId="urn:microsoft.com/office/officeart/2018/5/layout/IconLeafLabelList"/>
    <dgm:cxn modelId="{7611005C-9AF8-49E5-8128-B1A64BB7D283}" type="presParOf" srcId="{DF0B639A-0A0A-46B5-AF10-0F42FE334E6A}" destId="{74170314-BD1B-4045-B310-ADFD805F69F3}" srcOrd="3" destOrd="0" presId="urn:microsoft.com/office/officeart/2018/5/layout/IconLeafLabelList"/>
    <dgm:cxn modelId="{CD01967D-C468-4B37-80D7-2637DF447D44}" type="presParOf" srcId="{DF0B639A-0A0A-46B5-AF10-0F42FE334E6A}" destId="{74AAE171-B3DA-452F-975C-CE781FD6ABB7}" srcOrd="4" destOrd="0" presId="urn:microsoft.com/office/officeart/2018/5/layout/IconLeafLabelList"/>
    <dgm:cxn modelId="{AC946A2B-24D9-4123-90DC-84E70AFB8D89}" type="presParOf" srcId="{74AAE171-B3DA-452F-975C-CE781FD6ABB7}" destId="{7857516D-1035-472E-B3CF-5A30DB187091}" srcOrd="0" destOrd="0" presId="urn:microsoft.com/office/officeart/2018/5/layout/IconLeafLabelList"/>
    <dgm:cxn modelId="{F3853446-BD84-4B6D-B3BE-34165DF8CB66}" type="presParOf" srcId="{74AAE171-B3DA-452F-975C-CE781FD6ABB7}" destId="{8AB61480-066F-437A-A8B5-0FF3D7C06556}" srcOrd="1" destOrd="0" presId="urn:microsoft.com/office/officeart/2018/5/layout/IconLeafLabelList"/>
    <dgm:cxn modelId="{E57D7F21-C36E-479F-AEA2-1067EF9DF4BB}" type="presParOf" srcId="{74AAE171-B3DA-452F-975C-CE781FD6ABB7}" destId="{DE0FEC7E-A1AA-4D19-92BA-8319E5B71E00}" srcOrd="2" destOrd="0" presId="urn:microsoft.com/office/officeart/2018/5/layout/IconLeafLabelList"/>
    <dgm:cxn modelId="{7D00F889-6CF6-499C-96FC-807325AF780F}" type="presParOf" srcId="{74AAE171-B3DA-452F-975C-CE781FD6ABB7}" destId="{B084F37C-92CA-456E-865A-3CE549A0A47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078BB5-A18C-4C6F-8732-5F5F7D281C3C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15A7B93A-5DF7-4F7D-8B80-4BDAAB695FF2}">
      <dgm:prSet/>
      <dgm:spPr/>
      <dgm:t>
        <a:bodyPr/>
        <a:lstStyle/>
        <a:p>
          <a:r>
            <a:rPr lang="en-US"/>
            <a:t>Supplement practice by reinforcing supplies and checkpoints for all skills</a:t>
          </a:r>
        </a:p>
      </dgm:t>
    </dgm:pt>
    <dgm:pt modelId="{D76B48AC-5FC7-44B6-AFEA-9F7EE76AF676}" type="parTrans" cxnId="{F37533C2-0A65-4DAE-A011-D0E378F4A8B4}">
      <dgm:prSet/>
      <dgm:spPr/>
      <dgm:t>
        <a:bodyPr/>
        <a:lstStyle/>
        <a:p>
          <a:endParaRPr lang="en-US"/>
        </a:p>
      </dgm:t>
    </dgm:pt>
    <dgm:pt modelId="{6013969B-9601-4765-A207-918DA82E45A9}" type="sibTrans" cxnId="{F37533C2-0A65-4DAE-A011-D0E378F4A8B4}">
      <dgm:prSet/>
      <dgm:spPr/>
      <dgm:t>
        <a:bodyPr/>
        <a:lstStyle/>
        <a:p>
          <a:endParaRPr lang="en-US"/>
        </a:p>
      </dgm:t>
    </dgm:pt>
    <dgm:pt modelId="{0BDEBEC1-1CFF-497A-A379-67368F311633}">
      <dgm:prSet/>
      <dgm:spPr/>
      <dgm:t>
        <a:bodyPr/>
        <a:lstStyle/>
        <a:p>
          <a:r>
            <a:rPr lang="en-US"/>
            <a:t>Discuss the 5 automatic failures related to skills</a:t>
          </a:r>
        </a:p>
      </dgm:t>
    </dgm:pt>
    <dgm:pt modelId="{A0348CA5-2395-4285-A578-A41E4A7D3461}" type="parTrans" cxnId="{B239D606-201F-4254-8A4B-5F6382072170}">
      <dgm:prSet/>
      <dgm:spPr/>
      <dgm:t>
        <a:bodyPr/>
        <a:lstStyle/>
        <a:p>
          <a:endParaRPr lang="en-US"/>
        </a:p>
      </dgm:t>
    </dgm:pt>
    <dgm:pt modelId="{8889DA72-ADE6-4E4F-A807-6431A2BA23D1}" type="sibTrans" cxnId="{B239D606-201F-4254-8A4B-5F6382072170}">
      <dgm:prSet/>
      <dgm:spPr/>
      <dgm:t>
        <a:bodyPr/>
        <a:lstStyle/>
        <a:p>
          <a:endParaRPr lang="en-US"/>
        </a:p>
      </dgm:t>
    </dgm:pt>
    <dgm:pt modelId="{F196378F-8724-4C27-B2D8-86C34015C1CE}">
      <dgm:prSet/>
      <dgm:spPr/>
      <dgm:t>
        <a:bodyPr/>
        <a:lstStyle/>
        <a:p>
          <a:r>
            <a:rPr lang="en-US"/>
            <a:t>Prepare students for mock testing</a:t>
          </a:r>
        </a:p>
      </dgm:t>
    </dgm:pt>
    <dgm:pt modelId="{08607E93-2D4D-4708-B38B-4F3A77E6C6EF}" type="parTrans" cxnId="{703B2BC6-47F5-443F-9826-86E35BAC1D73}">
      <dgm:prSet/>
      <dgm:spPr/>
      <dgm:t>
        <a:bodyPr/>
        <a:lstStyle/>
        <a:p>
          <a:endParaRPr lang="en-US"/>
        </a:p>
      </dgm:t>
    </dgm:pt>
    <dgm:pt modelId="{85AC8020-F413-4173-8F31-54F57B7E167A}" type="sibTrans" cxnId="{703B2BC6-47F5-443F-9826-86E35BAC1D73}">
      <dgm:prSet/>
      <dgm:spPr/>
      <dgm:t>
        <a:bodyPr/>
        <a:lstStyle/>
        <a:p>
          <a:endParaRPr lang="en-US"/>
        </a:p>
      </dgm:t>
    </dgm:pt>
    <dgm:pt modelId="{43A28BF4-B779-4A0A-9F1A-E3485416A431}">
      <dgm:prSet/>
      <dgm:spPr/>
      <dgm:t>
        <a:bodyPr/>
        <a:lstStyle/>
        <a:p>
          <a:r>
            <a:rPr lang="en-US"/>
            <a:t>Review student manual for how to take the test and how to play the actor (resident)</a:t>
          </a:r>
        </a:p>
      </dgm:t>
    </dgm:pt>
    <dgm:pt modelId="{322F1FF3-EF08-4D39-87D5-4CFF0B61FF07}" type="parTrans" cxnId="{FD5526B4-9C11-490B-8E83-40CCEE3A777E}">
      <dgm:prSet/>
      <dgm:spPr/>
      <dgm:t>
        <a:bodyPr/>
        <a:lstStyle/>
        <a:p>
          <a:endParaRPr lang="en-US"/>
        </a:p>
      </dgm:t>
    </dgm:pt>
    <dgm:pt modelId="{C5595893-8574-4C45-B62C-F3DC67FC9C6A}" type="sibTrans" cxnId="{FD5526B4-9C11-490B-8E83-40CCEE3A777E}">
      <dgm:prSet/>
      <dgm:spPr/>
      <dgm:t>
        <a:bodyPr/>
        <a:lstStyle/>
        <a:p>
          <a:endParaRPr lang="en-US"/>
        </a:p>
      </dgm:t>
    </dgm:pt>
    <dgm:pt modelId="{72C469F3-3E6E-418A-824E-7C69432D08BC}" type="pres">
      <dgm:prSet presAssocID="{40078BB5-A18C-4C6F-8732-5F5F7D281C3C}" presName="root" presStyleCnt="0">
        <dgm:presLayoutVars>
          <dgm:dir/>
          <dgm:resizeHandles val="exact"/>
        </dgm:presLayoutVars>
      </dgm:prSet>
      <dgm:spPr/>
    </dgm:pt>
    <dgm:pt modelId="{75F8E8BB-4B66-49D1-B373-19E7C17C5886}" type="pres">
      <dgm:prSet presAssocID="{40078BB5-A18C-4C6F-8732-5F5F7D281C3C}" presName="container" presStyleCnt="0">
        <dgm:presLayoutVars>
          <dgm:dir/>
          <dgm:resizeHandles val="exact"/>
        </dgm:presLayoutVars>
      </dgm:prSet>
      <dgm:spPr/>
    </dgm:pt>
    <dgm:pt modelId="{AB32DAF9-DFE0-4279-8EDA-D6D674398119}" type="pres">
      <dgm:prSet presAssocID="{15A7B93A-5DF7-4F7D-8B80-4BDAAB695FF2}" presName="compNode" presStyleCnt="0"/>
      <dgm:spPr/>
    </dgm:pt>
    <dgm:pt modelId="{251C7DD6-1796-4E8A-991C-F9267A322A76}" type="pres">
      <dgm:prSet presAssocID="{15A7B93A-5DF7-4F7D-8B80-4BDAAB695FF2}" presName="iconBgRect" presStyleLbl="bgShp" presStyleIdx="0" presStyleCnt="4"/>
      <dgm:spPr/>
    </dgm:pt>
    <dgm:pt modelId="{6AE8568E-906F-400A-B67E-3F5C9B0EA823}" type="pres">
      <dgm:prSet presAssocID="{15A7B93A-5DF7-4F7D-8B80-4BDAAB695FF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9C88C2AB-2A2E-4707-A542-62066F471D58}" type="pres">
      <dgm:prSet presAssocID="{15A7B93A-5DF7-4F7D-8B80-4BDAAB695FF2}" presName="spaceRect" presStyleCnt="0"/>
      <dgm:spPr/>
    </dgm:pt>
    <dgm:pt modelId="{274C2C6D-071F-49D5-AD6E-C190A1861E03}" type="pres">
      <dgm:prSet presAssocID="{15A7B93A-5DF7-4F7D-8B80-4BDAAB695FF2}" presName="textRect" presStyleLbl="revTx" presStyleIdx="0" presStyleCnt="4">
        <dgm:presLayoutVars>
          <dgm:chMax val="1"/>
          <dgm:chPref val="1"/>
        </dgm:presLayoutVars>
      </dgm:prSet>
      <dgm:spPr/>
    </dgm:pt>
    <dgm:pt modelId="{A670BA51-A7AA-41C1-9D1F-D3D926631594}" type="pres">
      <dgm:prSet presAssocID="{6013969B-9601-4765-A207-918DA82E45A9}" presName="sibTrans" presStyleLbl="sibTrans2D1" presStyleIdx="0" presStyleCnt="0"/>
      <dgm:spPr/>
    </dgm:pt>
    <dgm:pt modelId="{88A687A9-01B6-471E-929E-89C285B8D09F}" type="pres">
      <dgm:prSet presAssocID="{0BDEBEC1-1CFF-497A-A379-67368F311633}" presName="compNode" presStyleCnt="0"/>
      <dgm:spPr/>
    </dgm:pt>
    <dgm:pt modelId="{6EEC142A-975C-4859-BEA0-94E6C3276E41}" type="pres">
      <dgm:prSet presAssocID="{0BDEBEC1-1CFF-497A-A379-67368F311633}" presName="iconBgRect" presStyleLbl="bgShp" presStyleIdx="1" presStyleCnt="4"/>
      <dgm:spPr/>
    </dgm:pt>
    <dgm:pt modelId="{8156C099-E398-44A3-ACF6-8600A0C48BB1}" type="pres">
      <dgm:prSet presAssocID="{0BDEBEC1-1CFF-497A-A379-67368F31163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4721519-3013-4B10-A843-B3B054C07BE9}" type="pres">
      <dgm:prSet presAssocID="{0BDEBEC1-1CFF-497A-A379-67368F311633}" presName="spaceRect" presStyleCnt="0"/>
      <dgm:spPr/>
    </dgm:pt>
    <dgm:pt modelId="{F18E986C-B2A6-479D-964A-A6FC35420F48}" type="pres">
      <dgm:prSet presAssocID="{0BDEBEC1-1CFF-497A-A379-67368F311633}" presName="textRect" presStyleLbl="revTx" presStyleIdx="1" presStyleCnt="4">
        <dgm:presLayoutVars>
          <dgm:chMax val="1"/>
          <dgm:chPref val="1"/>
        </dgm:presLayoutVars>
      </dgm:prSet>
      <dgm:spPr/>
    </dgm:pt>
    <dgm:pt modelId="{196B1575-57BF-4FCD-8CF3-9AE1846177ED}" type="pres">
      <dgm:prSet presAssocID="{8889DA72-ADE6-4E4F-A807-6431A2BA23D1}" presName="sibTrans" presStyleLbl="sibTrans2D1" presStyleIdx="0" presStyleCnt="0"/>
      <dgm:spPr/>
    </dgm:pt>
    <dgm:pt modelId="{36DD6947-4271-4569-B62A-684672B7940D}" type="pres">
      <dgm:prSet presAssocID="{F196378F-8724-4C27-B2D8-86C34015C1CE}" presName="compNode" presStyleCnt="0"/>
      <dgm:spPr/>
    </dgm:pt>
    <dgm:pt modelId="{4880B1E4-E27E-48A6-A9E6-9B740A1B9F24}" type="pres">
      <dgm:prSet presAssocID="{F196378F-8724-4C27-B2D8-86C34015C1CE}" presName="iconBgRect" presStyleLbl="bgShp" presStyleIdx="2" presStyleCnt="4"/>
      <dgm:spPr/>
    </dgm:pt>
    <dgm:pt modelId="{687AE971-00D3-4262-85FD-F84EEF6426A1}" type="pres">
      <dgm:prSet presAssocID="{F196378F-8724-4C27-B2D8-86C34015C1C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9176869A-3714-4C06-8729-0FCFC48F55AF}" type="pres">
      <dgm:prSet presAssocID="{F196378F-8724-4C27-B2D8-86C34015C1CE}" presName="spaceRect" presStyleCnt="0"/>
      <dgm:spPr/>
    </dgm:pt>
    <dgm:pt modelId="{7FE1ED48-3E8D-421D-A5DE-B3E1D7C404D5}" type="pres">
      <dgm:prSet presAssocID="{F196378F-8724-4C27-B2D8-86C34015C1CE}" presName="textRect" presStyleLbl="revTx" presStyleIdx="2" presStyleCnt="4">
        <dgm:presLayoutVars>
          <dgm:chMax val="1"/>
          <dgm:chPref val="1"/>
        </dgm:presLayoutVars>
      </dgm:prSet>
      <dgm:spPr/>
    </dgm:pt>
    <dgm:pt modelId="{3024535A-6248-40FB-A565-F0668F0F80CB}" type="pres">
      <dgm:prSet presAssocID="{85AC8020-F413-4173-8F31-54F57B7E167A}" presName="sibTrans" presStyleLbl="sibTrans2D1" presStyleIdx="0" presStyleCnt="0"/>
      <dgm:spPr/>
    </dgm:pt>
    <dgm:pt modelId="{373DFBAD-28EB-4B34-9F3A-0D82E5611358}" type="pres">
      <dgm:prSet presAssocID="{43A28BF4-B779-4A0A-9F1A-E3485416A431}" presName="compNode" presStyleCnt="0"/>
      <dgm:spPr/>
    </dgm:pt>
    <dgm:pt modelId="{10D7A5F7-C4F4-4681-844E-8C83CCA6A55A}" type="pres">
      <dgm:prSet presAssocID="{43A28BF4-B779-4A0A-9F1A-E3485416A431}" presName="iconBgRect" presStyleLbl="bgShp" presStyleIdx="3" presStyleCnt="4"/>
      <dgm:spPr/>
    </dgm:pt>
    <dgm:pt modelId="{1904918B-4633-421C-8CC3-1EA8162B16D2}" type="pres">
      <dgm:prSet presAssocID="{43A28BF4-B779-4A0A-9F1A-E3485416A43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1C4C7DBB-D2A5-43C9-B6D7-1EB239D30C2E}" type="pres">
      <dgm:prSet presAssocID="{43A28BF4-B779-4A0A-9F1A-E3485416A431}" presName="spaceRect" presStyleCnt="0"/>
      <dgm:spPr/>
    </dgm:pt>
    <dgm:pt modelId="{4880A0F2-D637-4676-B721-45C798F6C020}" type="pres">
      <dgm:prSet presAssocID="{43A28BF4-B779-4A0A-9F1A-E3485416A43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239D606-201F-4254-8A4B-5F6382072170}" srcId="{40078BB5-A18C-4C6F-8732-5F5F7D281C3C}" destId="{0BDEBEC1-1CFF-497A-A379-67368F311633}" srcOrd="1" destOrd="0" parTransId="{A0348CA5-2395-4285-A578-A41E4A7D3461}" sibTransId="{8889DA72-ADE6-4E4F-A807-6431A2BA23D1}"/>
    <dgm:cxn modelId="{BC9C3C64-71D5-4F1F-A5D4-27F96995F1CC}" type="presOf" srcId="{6013969B-9601-4765-A207-918DA82E45A9}" destId="{A670BA51-A7AA-41C1-9D1F-D3D926631594}" srcOrd="0" destOrd="0" presId="urn:microsoft.com/office/officeart/2018/2/layout/IconCircleList"/>
    <dgm:cxn modelId="{D7E01769-E9B5-4173-A995-1D2563A7036B}" type="presOf" srcId="{8889DA72-ADE6-4E4F-A807-6431A2BA23D1}" destId="{196B1575-57BF-4FCD-8CF3-9AE1846177ED}" srcOrd="0" destOrd="0" presId="urn:microsoft.com/office/officeart/2018/2/layout/IconCircleList"/>
    <dgm:cxn modelId="{83684D6D-58B4-4013-8DC5-63F3531C0BF5}" type="presOf" srcId="{F196378F-8724-4C27-B2D8-86C34015C1CE}" destId="{7FE1ED48-3E8D-421D-A5DE-B3E1D7C404D5}" srcOrd="0" destOrd="0" presId="urn:microsoft.com/office/officeart/2018/2/layout/IconCircleList"/>
    <dgm:cxn modelId="{17E5AD57-5389-408A-B3EF-C4B3FBB89650}" type="presOf" srcId="{43A28BF4-B779-4A0A-9F1A-E3485416A431}" destId="{4880A0F2-D637-4676-B721-45C798F6C020}" srcOrd="0" destOrd="0" presId="urn:microsoft.com/office/officeart/2018/2/layout/IconCircleList"/>
    <dgm:cxn modelId="{D1253690-BBC7-4BAF-90BF-95895D3102C4}" type="presOf" srcId="{85AC8020-F413-4173-8F31-54F57B7E167A}" destId="{3024535A-6248-40FB-A565-F0668F0F80CB}" srcOrd="0" destOrd="0" presId="urn:microsoft.com/office/officeart/2018/2/layout/IconCircleList"/>
    <dgm:cxn modelId="{FACA019D-B357-40AF-94EA-E6DEA666CCE5}" type="presOf" srcId="{0BDEBEC1-1CFF-497A-A379-67368F311633}" destId="{F18E986C-B2A6-479D-964A-A6FC35420F48}" srcOrd="0" destOrd="0" presId="urn:microsoft.com/office/officeart/2018/2/layout/IconCircleList"/>
    <dgm:cxn modelId="{FD5526B4-9C11-490B-8E83-40CCEE3A777E}" srcId="{40078BB5-A18C-4C6F-8732-5F5F7D281C3C}" destId="{43A28BF4-B779-4A0A-9F1A-E3485416A431}" srcOrd="3" destOrd="0" parTransId="{322F1FF3-EF08-4D39-87D5-4CFF0B61FF07}" sibTransId="{C5595893-8574-4C45-B62C-F3DC67FC9C6A}"/>
    <dgm:cxn modelId="{5A663FBC-C06C-4E1A-A932-2A5500AA3EBE}" type="presOf" srcId="{15A7B93A-5DF7-4F7D-8B80-4BDAAB695FF2}" destId="{274C2C6D-071F-49D5-AD6E-C190A1861E03}" srcOrd="0" destOrd="0" presId="urn:microsoft.com/office/officeart/2018/2/layout/IconCircleList"/>
    <dgm:cxn modelId="{F37533C2-0A65-4DAE-A011-D0E378F4A8B4}" srcId="{40078BB5-A18C-4C6F-8732-5F5F7D281C3C}" destId="{15A7B93A-5DF7-4F7D-8B80-4BDAAB695FF2}" srcOrd="0" destOrd="0" parTransId="{D76B48AC-5FC7-44B6-AFEA-9F7EE76AF676}" sibTransId="{6013969B-9601-4765-A207-918DA82E45A9}"/>
    <dgm:cxn modelId="{703B2BC6-47F5-443F-9826-86E35BAC1D73}" srcId="{40078BB5-A18C-4C6F-8732-5F5F7D281C3C}" destId="{F196378F-8724-4C27-B2D8-86C34015C1CE}" srcOrd="2" destOrd="0" parTransId="{08607E93-2D4D-4708-B38B-4F3A77E6C6EF}" sibTransId="{85AC8020-F413-4173-8F31-54F57B7E167A}"/>
    <dgm:cxn modelId="{0E8F3BFC-A51E-4225-A35F-FD5E45AB03CC}" type="presOf" srcId="{40078BB5-A18C-4C6F-8732-5F5F7D281C3C}" destId="{72C469F3-3E6E-418A-824E-7C69432D08BC}" srcOrd="0" destOrd="0" presId="urn:microsoft.com/office/officeart/2018/2/layout/IconCircleList"/>
    <dgm:cxn modelId="{D211BD87-B06E-4BEF-9F39-BDD848A24CC9}" type="presParOf" srcId="{72C469F3-3E6E-418A-824E-7C69432D08BC}" destId="{75F8E8BB-4B66-49D1-B373-19E7C17C5886}" srcOrd="0" destOrd="0" presId="urn:microsoft.com/office/officeart/2018/2/layout/IconCircleList"/>
    <dgm:cxn modelId="{624F9D69-3C41-45CB-B9AB-A25442B3DB1E}" type="presParOf" srcId="{75F8E8BB-4B66-49D1-B373-19E7C17C5886}" destId="{AB32DAF9-DFE0-4279-8EDA-D6D674398119}" srcOrd="0" destOrd="0" presId="urn:microsoft.com/office/officeart/2018/2/layout/IconCircleList"/>
    <dgm:cxn modelId="{07B80D8A-6551-4D01-B17E-4B8C5244BABA}" type="presParOf" srcId="{AB32DAF9-DFE0-4279-8EDA-D6D674398119}" destId="{251C7DD6-1796-4E8A-991C-F9267A322A76}" srcOrd="0" destOrd="0" presId="urn:microsoft.com/office/officeart/2018/2/layout/IconCircleList"/>
    <dgm:cxn modelId="{95168E8B-867E-4FFF-B3C8-7CB3BE508247}" type="presParOf" srcId="{AB32DAF9-DFE0-4279-8EDA-D6D674398119}" destId="{6AE8568E-906F-400A-B67E-3F5C9B0EA823}" srcOrd="1" destOrd="0" presId="urn:microsoft.com/office/officeart/2018/2/layout/IconCircleList"/>
    <dgm:cxn modelId="{57E293FA-0AF9-4488-8D70-5492F6A2D2D6}" type="presParOf" srcId="{AB32DAF9-DFE0-4279-8EDA-D6D674398119}" destId="{9C88C2AB-2A2E-4707-A542-62066F471D58}" srcOrd="2" destOrd="0" presId="urn:microsoft.com/office/officeart/2018/2/layout/IconCircleList"/>
    <dgm:cxn modelId="{E840CFE1-5578-4DEC-9491-69CF8B7C6773}" type="presParOf" srcId="{AB32DAF9-DFE0-4279-8EDA-D6D674398119}" destId="{274C2C6D-071F-49D5-AD6E-C190A1861E03}" srcOrd="3" destOrd="0" presId="urn:microsoft.com/office/officeart/2018/2/layout/IconCircleList"/>
    <dgm:cxn modelId="{7E56A691-B16A-4D41-8C37-C129FEBF3AA0}" type="presParOf" srcId="{75F8E8BB-4B66-49D1-B373-19E7C17C5886}" destId="{A670BA51-A7AA-41C1-9D1F-D3D926631594}" srcOrd="1" destOrd="0" presId="urn:microsoft.com/office/officeart/2018/2/layout/IconCircleList"/>
    <dgm:cxn modelId="{203895E3-D0D2-4DEA-9AE8-3C62749E153D}" type="presParOf" srcId="{75F8E8BB-4B66-49D1-B373-19E7C17C5886}" destId="{88A687A9-01B6-471E-929E-89C285B8D09F}" srcOrd="2" destOrd="0" presId="urn:microsoft.com/office/officeart/2018/2/layout/IconCircleList"/>
    <dgm:cxn modelId="{C50096D4-E232-415C-B2B3-B85A9302FF1F}" type="presParOf" srcId="{88A687A9-01B6-471E-929E-89C285B8D09F}" destId="{6EEC142A-975C-4859-BEA0-94E6C3276E41}" srcOrd="0" destOrd="0" presId="urn:microsoft.com/office/officeart/2018/2/layout/IconCircleList"/>
    <dgm:cxn modelId="{62189CB4-EA88-4103-91E5-82E36CD62771}" type="presParOf" srcId="{88A687A9-01B6-471E-929E-89C285B8D09F}" destId="{8156C099-E398-44A3-ACF6-8600A0C48BB1}" srcOrd="1" destOrd="0" presId="urn:microsoft.com/office/officeart/2018/2/layout/IconCircleList"/>
    <dgm:cxn modelId="{2BD17A68-33A8-4849-963A-6F27C3075A05}" type="presParOf" srcId="{88A687A9-01B6-471E-929E-89C285B8D09F}" destId="{94721519-3013-4B10-A843-B3B054C07BE9}" srcOrd="2" destOrd="0" presId="urn:microsoft.com/office/officeart/2018/2/layout/IconCircleList"/>
    <dgm:cxn modelId="{4FF6BB4E-60EA-4C8C-84AA-3122EFDA643E}" type="presParOf" srcId="{88A687A9-01B6-471E-929E-89C285B8D09F}" destId="{F18E986C-B2A6-479D-964A-A6FC35420F48}" srcOrd="3" destOrd="0" presId="urn:microsoft.com/office/officeart/2018/2/layout/IconCircleList"/>
    <dgm:cxn modelId="{0C030E76-E499-434F-8792-CE9789203B67}" type="presParOf" srcId="{75F8E8BB-4B66-49D1-B373-19E7C17C5886}" destId="{196B1575-57BF-4FCD-8CF3-9AE1846177ED}" srcOrd="3" destOrd="0" presId="urn:microsoft.com/office/officeart/2018/2/layout/IconCircleList"/>
    <dgm:cxn modelId="{B07E0954-2CDD-47CB-B639-121E57FCE2BC}" type="presParOf" srcId="{75F8E8BB-4B66-49D1-B373-19E7C17C5886}" destId="{36DD6947-4271-4569-B62A-684672B7940D}" srcOrd="4" destOrd="0" presId="urn:microsoft.com/office/officeart/2018/2/layout/IconCircleList"/>
    <dgm:cxn modelId="{78E05B50-CC80-4D42-BE20-648DB1B00B15}" type="presParOf" srcId="{36DD6947-4271-4569-B62A-684672B7940D}" destId="{4880B1E4-E27E-48A6-A9E6-9B740A1B9F24}" srcOrd="0" destOrd="0" presId="urn:microsoft.com/office/officeart/2018/2/layout/IconCircleList"/>
    <dgm:cxn modelId="{FC7B5D1A-AC72-480A-8374-8DACDFC44C13}" type="presParOf" srcId="{36DD6947-4271-4569-B62A-684672B7940D}" destId="{687AE971-00D3-4262-85FD-F84EEF6426A1}" srcOrd="1" destOrd="0" presId="urn:microsoft.com/office/officeart/2018/2/layout/IconCircleList"/>
    <dgm:cxn modelId="{ED115FB9-58D5-435B-96C4-1C1F73B276BF}" type="presParOf" srcId="{36DD6947-4271-4569-B62A-684672B7940D}" destId="{9176869A-3714-4C06-8729-0FCFC48F55AF}" srcOrd="2" destOrd="0" presId="urn:microsoft.com/office/officeart/2018/2/layout/IconCircleList"/>
    <dgm:cxn modelId="{87923EB0-9CBB-4472-927F-F4401494245A}" type="presParOf" srcId="{36DD6947-4271-4569-B62A-684672B7940D}" destId="{7FE1ED48-3E8D-421D-A5DE-B3E1D7C404D5}" srcOrd="3" destOrd="0" presId="urn:microsoft.com/office/officeart/2018/2/layout/IconCircleList"/>
    <dgm:cxn modelId="{BF84AACE-9D7D-4E62-BF8E-62F67DE3288D}" type="presParOf" srcId="{75F8E8BB-4B66-49D1-B373-19E7C17C5886}" destId="{3024535A-6248-40FB-A565-F0668F0F80CB}" srcOrd="5" destOrd="0" presId="urn:microsoft.com/office/officeart/2018/2/layout/IconCircleList"/>
    <dgm:cxn modelId="{63FCC487-DD1C-4F6D-8566-99AF19D76D58}" type="presParOf" srcId="{75F8E8BB-4B66-49D1-B373-19E7C17C5886}" destId="{373DFBAD-28EB-4B34-9F3A-0D82E5611358}" srcOrd="6" destOrd="0" presId="urn:microsoft.com/office/officeart/2018/2/layout/IconCircleList"/>
    <dgm:cxn modelId="{FE78DD3C-A417-4897-9A8B-0C56DCE324D0}" type="presParOf" srcId="{373DFBAD-28EB-4B34-9F3A-0D82E5611358}" destId="{10D7A5F7-C4F4-4681-844E-8C83CCA6A55A}" srcOrd="0" destOrd="0" presId="urn:microsoft.com/office/officeart/2018/2/layout/IconCircleList"/>
    <dgm:cxn modelId="{B5824EF5-25B9-4295-B3E7-562F50A906BE}" type="presParOf" srcId="{373DFBAD-28EB-4B34-9F3A-0D82E5611358}" destId="{1904918B-4633-421C-8CC3-1EA8162B16D2}" srcOrd="1" destOrd="0" presId="urn:microsoft.com/office/officeart/2018/2/layout/IconCircleList"/>
    <dgm:cxn modelId="{8D04AE65-AF9B-447F-BF47-A9FAD8211367}" type="presParOf" srcId="{373DFBAD-28EB-4B34-9F3A-0D82E5611358}" destId="{1C4C7DBB-D2A5-43C9-B6D7-1EB239D30C2E}" srcOrd="2" destOrd="0" presId="urn:microsoft.com/office/officeart/2018/2/layout/IconCircleList"/>
    <dgm:cxn modelId="{E34AA242-547C-4AD2-9FD7-D544DF7D1253}" type="presParOf" srcId="{373DFBAD-28EB-4B34-9F3A-0D82E5611358}" destId="{4880A0F2-D637-4676-B721-45C798F6C02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AAF714-06E8-405C-8AF4-80E95D0938D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F0B20B8-8408-45A3-8F83-BFABE3A8A607}">
      <dgm:prSet/>
      <dgm:spPr/>
      <dgm:t>
        <a:bodyPr/>
        <a:lstStyle/>
        <a:p>
          <a:pPr>
            <a:defRPr cap="all"/>
          </a:pPr>
          <a:r>
            <a:rPr lang="en-US"/>
            <a:t>Review exam scores looking for weak students</a:t>
          </a:r>
        </a:p>
      </dgm:t>
    </dgm:pt>
    <dgm:pt modelId="{6989E5C1-4073-43CF-ABFF-17F2EBCA41AE}" type="parTrans" cxnId="{62B3C61B-D573-4478-B44E-3C74996D856A}">
      <dgm:prSet/>
      <dgm:spPr/>
      <dgm:t>
        <a:bodyPr/>
        <a:lstStyle/>
        <a:p>
          <a:endParaRPr lang="en-US"/>
        </a:p>
      </dgm:t>
    </dgm:pt>
    <dgm:pt modelId="{41864995-A545-4587-BF27-62F216FF8B89}" type="sibTrans" cxnId="{62B3C61B-D573-4478-B44E-3C74996D856A}">
      <dgm:prSet/>
      <dgm:spPr/>
      <dgm:t>
        <a:bodyPr/>
        <a:lstStyle/>
        <a:p>
          <a:endParaRPr lang="en-US"/>
        </a:p>
      </dgm:t>
    </dgm:pt>
    <dgm:pt modelId="{5D4B56AB-CFD9-45DB-9635-23191399AFF2}">
      <dgm:prSet/>
      <dgm:spPr/>
      <dgm:t>
        <a:bodyPr/>
        <a:lstStyle/>
        <a:p>
          <a:pPr>
            <a:defRPr cap="all"/>
          </a:pPr>
          <a:r>
            <a:rPr lang="en-US"/>
            <a:t>Discuss types of questions</a:t>
          </a:r>
        </a:p>
      </dgm:t>
    </dgm:pt>
    <dgm:pt modelId="{AF6C15B4-9884-4F12-AD44-A4C998AEE46C}" type="parTrans" cxnId="{50837F8A-15E3-4DD2-9E61-EE99068C1510}">
      <dgm:prSet/>
      <dgm:spPr/>
      <dgm:t>
        <a:bodyPr/>
        <a:lstStyle/>
        <a:p>
          <a:endParaRPr lang="en-US"/>
        </a:p>
      </dgm:t>
    </dgm:pt>
    <dgm:pt modelId="{CAE72107-33C9-4908-825D-7B2E63F1FDA5}" type="sibTrans" cxnId="{50837F8A-15E3-4DD2-9E61-EE99068C1510}">
      <dgm:prSet/>
      <dgm:spPr/>
      <dgm:t>
        <a:bodyPr/>
        <a:lstStyle/>
        <a:p>
          <a:endParaRPr lang="en-US"/>
        </a:p>
      </dgm:t>
    </dgm:pt>
    <dgm:pt modelId="{EE4423CD-6296-49AB-9E11-F127AD381416}">
      <dgm:prSet/>
      <dgm:spPr/>
      <dgm:t>
        <a:bodyPr/>
        <a:lstStyle/>
        <a:p>
          <a:pPr>
            <a:defRPr cap="all"/>
          </a:pPr>
          <a:r>
            <a:rPr lang="en-US"/>
            <a:t>Discuss passing grades</a:t>
          </a:r>
        </a:p>
      </dgm:t>
    </dgm:pt>
    <dgm:pt modelId="{B686425A-83AF-4266-953F-862C0FD4D05B}" type="parTrans" cxnId="{953C9074-78CA-464D-8FA4-A3C08EC50BDE}">
      <dgm:prSet/>
      <dgm:spPr/>
      <dgm:t>
        <a:bodyPr/>
        <a:lstStyle/>
        <a:p>
          <a:endParaRPr lang="en-US"/>
        </a:p>
      </dgm:t>
    </dgm:pt>
    <dgm:pt modelId="{C04816F2-98D1-4002-A6D1-0E6BBFF2FB45}" type="sibTrans" cxnId="{953C9074-78CA-464D-8FA4-A3C08EC50BDE}">
      <dgm:prSet/>
      <dgm:spPr/>
      <dgm:t>
        <a:bodyPr/>
        <a:lstStyle/>
        <a:p>
          <a:endParaRPr lang="en-US"/>
        </a:p>
      </dgm:t>
    </dgm:pt>
    <dgm:pt modelId="{784FC238-0318-4F45-990B-90CBBAC68A71}" type="pres">
      <dgm:prSet presAssocID="{24AAF714-06E8-405C-8AF4-80E95D0938D3}" presName="root" presStyleCnt="0">
        <dgm:presLayoutVars>
          <dgm:dir/>
          <dgm:resizeHandles val="exact"/>
        </dgm:presLayoutVars>
      </dgm:prSet>
      <dgm:spPr/>
    </dgm:pt>
    <dgm:pt modelId="{D05B1E43-11F4-404A-9745-857E9D26C8B2}" type="pres">
      <dgm:prSet presAssocID="{BF0B20B8-8408-45A3-8F83-BFABE3A8A607}" presName="compNode" presStyleCnt="0"/>
      <dgm:spPr/>
    </dgm:pt>
    <dgm:pt modelId="{98637598-A971-488F-A1E0-3D879B44771E}" type="pres">
      <dgm:prSet presAssocID="{BF0B20B8-8408-45A3-8F83-BFABE3A8A607}" presName="iconBgRect" presStyleLbl="bgShp" presStyleIdx="0" presStyleCnt="3"/>
      <dgm:spPr/>
    </dgm:pt>
    <dgm:pt modelId="{2C183DAB-2735-4A0A-851F-EA45392DC58E}" type="pres">
      <dgm:prSet presAssocID="{BF0B20B8-8408-45A3-8F83-BFABE3A8A60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AF9B287-44C5-4001-B68B-4A1FAEFF23F1}" type="pres">
      <dgm:prSet presAssocID="{BF0B20B8-8408-45A3-8F83-BFABE3A8A607}" presName="spaceRect" presStyleCnt="0"/>
      <dgm:spPr/>
    </dgm:pt>
    <dgm:pt modelId="{E4445295-C6AF-49B4-9EB6-3ACC3AE662E2}" type="pres">
      <dgm:prSet presAssocID="{BF0B20B8-8408-45A3-8F83-BFABE3A8A607}" presName="textRect" presStyleLbl="revTx" presStyleIdx="0" presStyleCnt="3">
        <dgm:presLayoutVars>
          <dgm:chMax val="1"/>
          <dgm:chPref val="1"/>
        </dgm:presLayoutVars>
      </dgm:prSet>
      <dgm:spPr/>
    </dgm:pt>
    <dgm:pt modelId="{07B28B92-810D-4C8F-AED0-190ECE8E453F}" type="pres">
      <dgm:prSet presAssocID="{41864995-A545-4587-BF27-62F216FF8B89}" presName="sibTrans" presStyleCnt="0"/>
      <dgm:spPr/>
    </dgm:pt>
    <dgm:pt modelId="{D5471384-7CB4-4BA1-B3BC-41BE64E1B2BC}" type="pres">
      <dgm:prSet presAssocID="{5D4B56AB-CFD9-45DB-9635-23191399AFF2}" presName="compNode" presStyleCnt="0"/>
      <dgm:spPr/>
    </dgm:pt>
    <dgm:pt modelId="{19B038D3-2BC6-44AF-B6DB-F1A68623E40C}" type="pres">
      <dgm:prSet presAssocID="{5D4B56AB-CFD9-45DB-9635-23191399AFF2}" presName="iconBgRect" presStyleLbl="bgShp" presStyleIdx="1" presStyleCnt="3"/>
      <dgm:spPr/>
    </dgm:pt>
    <dgm:pt modelId="{BEEF5D6A-6242-4B6D-B6B1-1FF1FF34D18D}" type="pres">
      <dgm:prSet presAssocID="{5D4B56AB-CFD9-45DB-9635-23191399AFF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7FD2BD72-2696-4E50-8CDB-B42ED7AC372D}" type="pres">
      <dgm:prSet presAssocID="{5D4B56AB-CFD9-45DB-9635-23191399AFF2}" presName="spaceRect" presStyleCnt="0"/>
      <dgm:spPr/>
    </dgm:pt>
    <dgm:pt modelId="{0DFCC279-BCD1-4A21-BC6E-E40B56C5E385}" type="pres">
      <dgm:prSet presAssocID="{5D4B56AB-CFD9-45DB-9635-23191399AFF2}" presName="textRect" presStyleLbl="revTx" presStyleIdx="1" presStyleCnt="3">
        <dgm:presLayoutVars>
          <dgm:chMax val="1"/>
          <dgm:chPref val="1"/>
        </dgm:presLayoutVars>
      </dgm:prSet>
      <dgm:spPr/>
    </dgm:pt>
    <dgm:pt modelId="{70D79757-F0B5-4D92-BAF8-FE3CFD9EC153}" type="pres">
      <dgm:prSet presAssocID="{CAE72107-33C9-4908-825D-7B2E63F1FDA5}" presName="sibTrans" presStyleCnt="0"/>
      <dgm:spPr/>
    </dgm:pt>
    <dgm:pt modelId="{23145FCF-EB3E-4625-BB65-E79064176BF6}" type="pres">
      <dgm:prSet presAssocID="{EE4423CD-6296-49AB-9E11-F127AD381416}" presName="compNode" presStyleCnt="0"/>
      <dgm:spPr/>
    </dgm:pt>
    <dgm:pt modelId="{8FA2C5B8-F717-4075-98AB-AB21F744B760}" type="pres">
      <dgm:prSet presAssocID="{EE4423CD-6296-49AB-9E11-F127AD381416}" presName="iconBgRect" presStyleLbl="bgShp" presStyleIdx="2" presStyleCnt="3"/>
      <dgm:spPr/>
    </dgm:pt>
    <dgm:pt modelId="{DFDD75C4-6EF3-4031-B003-9944D46FC004}" type="pres">
      <dgm:prSet presAssocID="{EE4423CD-6296-49AB-9E11-F127AD38141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CF536B92-FEA1-4EFA-BFF1-FFA68F2FD1B1}" type="pres">
      <dgm:prSet presAssocID="{EE4423CD-6296-49AB-9E11-F127AD381416}" presName="spaceRect" presStyleCnt="0"/>
      <dgm:spPr/>
    </dgm:pt>
    <dgm:pt modelId="{2AE7398E-9123-4D06-B0A0-9EF9D53B7BB8}" type="pres">
      <dgm:prSet presAssocID="{EE4423CD-6296-49AB-9E11-F127AD38141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F9F8815-634E-439F-85FA-2CE8243383F5}" type="presOf" srcId="{BF0B20B8-8408-45A3-8F83-BFABE3A8A607}" destId="{E4445295-C6AF-49B4-9EB6-3ACC3AE662E2}" srcOrd="0" destOrd="0" presId="urn:microsoft.com/office/officeart/2018/5/layout/IconCircleLabelList"/>
    <dgm:cxn modelId="{62B3C61B-D573-4478-B44E-3C74996D856A}" srcId="{24AAF714-06E8-405C-8AF4-80E95D0938D3}" destId="{BF0B20B8-8408-45A3-8F83-BFABE3A8A607}" srcOrd="0" destOrd="0" parTransId="{6989E5C1-4073-43CF-ABFF-17F2EBCA41AE}" sibTransId="{41864995-A545-4587-BF27-62F216FF8B89}"/>
    <dgm:cxn modelId="{1F64E12C-CB1A-46CF-9AA2-1D98A9293D9D}" type="presOf" srcId="{5D4B56AB-CFD9-45DB-9635-23191399AFF2}" destId="{0DFCC279-BCD1-4A21-BC6E-E40B56C5E385}" srcOrd="0" destOrd="0" presId="urn:microsoft.com/office/officeart/2018/5/layout/IconCircleLabelList"/>
    <dgm:cxn modelId="{77C56636-1C2F-4780-8D6F-FC71680A6769}" type="presOf" srcId="{EE4423CD-6296-49AB-9E11-F127AD381416}" destId="{2AE7398E-9123-4D06-B0A0-9EF9D53B7BB8}" srcOrd="0" destOrd="0" presId="urn:microsoft.com/office/officeart/2018/5/layout/IconCircleLabelList"/>
    <dgm:cxn modelId="{953C9074-78CA-464D-8FA4-A3C08EC50BDE}" srcId="{24AAF714-06E8-405C-8AF4-80E95D0938D3}" destId="{EE4423CD-6296-49AB-9E11-F127AD381416}" srcOrd="2" destOrd="0" parTransId="{B686425A-83AF-4266-953F-862C0FD4D05B}" sibTransId="{C04816F2-98D1-4002-A6D1-0E6BBFF2FB45}"/>
    <dgm:cxn modelId="{50837F8A-15E3-4DD2-9E61-EE99068C1510}" srcId="{24AAF714-06E8-405C-8AF4-80E95D0938D3}" destId="{5D4B56AB-CFD9-45DB-9635-23191399AFF2}" srcOrd="1" destOrd="0" parTransId="{AF6C15B4-9884-4F12-AD44-A4C998AEE46C}" sibTransId="{CAE72107-33C9-4908-825D-7B2E63F1FDA5}"/>
    <dgm:cxn modelId="{1236C89C-1D1F-42DB-80BE-A51988E4B442}" type="presOf" srcId="{24AAF714-06E8-405C-8AF4-80E95D0938D3}" destId="{784FC238-0318-4F45-990B-90CBBAC68A71}" srcOrd="0" destOrd="0" presId="urn:microsoft.com/office/officeart/2018/5/layout/IconCircleLabelList"/>
    <dgm:cxn modelId="{1409F821-DC09-4B48-B50B-5455563E6E7B}" type="presParOf" srcId="{784FC238-0318-4F45-990B-90CBBAC68A71}" destId="{D05B1E43-11F4-404A-9745-857E9D26C8B2}" srcOrd="0" destOrd="0" presId="urn:microsoft.com/office/officeart/2018/5/layout/IconCircleLabelList"/>
    <dgm:cxn modelId="{6D72D0BC-9207-4884-AF8A-0430FE94B652}" type="presParOf" srcId="{D05B1E43-11F4-404A-9745-857E9D26C8B2}" destId="{98637598-A971-488F-A1E0-3D879B44771E}" srcOrd="0" destOrd="0" presId="urn:microsoft.com/office/officeart/2018/5/layout/IconCircleLabelList"/>
    <dgm:cxn modelId="{84D45C12-8A2A-4807-8D41-CFA670563AA0}" type="presParOf" srcId="{D05B1E43-11F4-404A-9745-857E9D26C8B2}" destId="{2C183DAB-2735-4A0A-851F-EA45392DC58E}" srcOrd="1" destOrd="0" presId="urn:microsoft.com/office/officeart/2018/5/layout/IconCircleLabelList"/>
    <dgm:cxn modelId="{40C3B544-786F-4DFF-AC69-32219DA99C61}" type="presParOf" srcId="{D05B1E43-11F4-404A-9745-857E9D26C8B2}" destId="{5AF9B287-44C5-4001-B68B-4A1FAEFF23F1}" srcOrd="2" destOrd="0" presId="urn:microsoft.com/office/officeart/2018/5/layout/IconCircleLabelList"/>
    <dgm:cxn modelId="{0CE2C0A4-862A-4328-B4DC-A8626D68039D}" type="presParOf" srcId="{D05B1E43-11F4-404A-9745-857E9D26C8B2}" destId="{E4445295-C6AF-49B4-9EB6-3ACC3AE662E2}" srcOrd="3" destOrd="0" presId="urn:microsoft.com/office/officeart/2018/5/layout/IconCircleLabelList"/>
    <dgm:cxn modelId="{B33DEC56-767F-496C-A479-88EDF4EB7228}" type="presParOf" srcId="{784FC238-0318-4F45-990B-90CBBAC68A71}" destId="{07B28B92-810D-4C8F-AED0-190ECE8E453F}" srcOrd="1" destOrd="0" presId="urn:microsoft.com/office/officeart/2018/5/layout/IconCircleLabelList"/>
    <dgm:cxn modelId="{CE36B6FF-C990-4175-9390-D6F88D58697D}" type="presParOf" srcId="{784FC238-0318-4F45-990B-90CBBAC68A71}" destId="{D5471384-7CB4-4BA1-B3BC-41BE64E1B2BC}" srcOrd="2" destOrd="0" presId="urn:microsoft.com/office/officeart/2018/5/layout/IconCircleLabelList"/>
    <dgm:cxn modelId="{5BBE7986-4BEF-4BF0-A3DB-F4757D364407}" type="presParOf" srcId="{D5471384-7CB4-4BA1-B3BC-41BE64E1B2BC}" destId="{19B038D3-2BC6-44AF-B6DB-F1A68623E40C}" srcOrd="0" destOrd="0" presId="urn:microsoft.com/office/officeart/2018/5/layout/IconCircleLabelList"/>
    <dgm:cxn modelId="{4E1D43B4-5CDF-4303-8BDC-FC03FFF8B58E}" type="presParOf" srcId="{D5471384-7CB4-4BA1-B3BC-41BE64E1B2BC}" destId="{BEEF5D6A-6242-4B6D-B6B1-1FF1FF34D18D}" srcOrd="1" destOrd="0" presId="urn:microsoft.com/office/officeart/2018/5/layout/IconCircleLabelList"/>
    <dgm:cxn modelId="{1BFCF452-7CEC-4675-B75C-EC8459A3664A}" type="presParOf" srcId="{D5471384-7CB4-4BA1-B3BC-41BE64E1B2BC}" destId="{7FD2BD72-2696-4E50-8CDB-B42ED7AC372D}" srcOrd="2" destOrd="0" presId="urn:microsoft.com/office/officeart/2018/5/layout/IconCircleLabelList"/>
    <dgm:cxn modelId="{09AB9135-4156-42B0-B76B-0D27D3D345D9}" type="presParOf" srcId="{D5471384-7CB4-4BA1-B3BC-41BE64E1B2BC}" destId="{0DFCC279-BCD1-4A21-BC6E-E40B56C5E385}" srcOrd="3" destOrd="0" presId="urn:microsoft.com/office/officeart/2018/5/layout/IconCircleLabelList"/>
    <dgm:cxn modelId="{016C7D41-B214-49C9-994F-B2E57AB1E454}" type="presParOf" srcId="{784FC238-0318-4F45-990B-90CBBAC68A71}" destId="{70D79757-F0B5-4D92-BAF8-FE3CFD9EC153}" srcOrd="3" destOrd="0" presId="urn:microsoft.com/office/officeart/2018/5/layout/IconCircleLabelList"/>
    <dgm:cxn modelId="{F0B123A6-1EEF-4A1C-B58D-217F8F073A09}" type="presParOf" srcId="{784FC238-0318-4F45-990B-90CBBAC68A71}" destId="{23145FCF-EB3E-4625-BB65-E79064176BF6}" srcOrd="4" destOrd="0" presId="urn:microsoft.com/office/officeart/2018/5/layout/IconCircleLabelList"/>
    <dgm:cxn modelId="{1F5C09D9-286A-44C9-AD06-7C16D93DC6A7}" type="presParOf" srcId="{23145FCF-EB3E-4625-BB65-E79064176BF6}" destId="{8FA2C5B8-F717-4075-98AB-AB21F744B760}" srcOrd="0" destOrd="0" presId="urn:microsoft.com/office/officeart/2018/5/layout/IconCircleLabelList"/>
    <dgm:cxn modelId="{A05166A4-4CED-42D1-A63B-1C6E37AFE6CD}" type="presParOf" srcId="{23145FCF-EB3E-4625-BB65-E79064176BF6}" destId="{DFDD75C4-6EF3-4031-B003-9944D46FC004}" srcOrd="1" destOrd="0" presId="urn:microsoft.com/office/officeart/2018/5/layout/IconCircleLabelList"/>
    <dgm:cxn modelId="{6A678EC3-A0E9-43A6-A58F-83659640411A}" type="presParOf" srcId="{23145FCF-EB3E-4625-BB65-E79064176BF6}" destId="{CF536B92-FEA1-4EFA-BFF1-FFA68F2FD1B1}" srcOrd="2" destOrd="0" presId="urn:microsoft.com/office/officeart/2018/5/layout/IconCircleLabelList"/>
    <dgm:cxn modelId="{59B5E44B-2DF3-4199-A98C-D979B800624B}" type="presParOf" srcId="{23145FCF-EB3E-4625-BB65-E79064176BF6}" destId="{2AE7398E-9123-4D06-B0A0-9EF9D53B7BB8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DA04C8-746E-41ED-B789-58A886F17492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843244F-CE14-4092-97AD-E3FC91B0ACC2}">
      <dgm:prSet/>
      <dgm:spPr/>
      <dgm:t>
        <a:bodyPr/>
        <a:lstStyle/>
        <a:p>
          <a:r>
            <a:rPr lang="en-US"/>
            <a:t>Review success rates and discuss failures</a:t>
          </a:r>
        </a:p>
      </dgm:t>
    </dgm:pt>
    <dgm:pt modelId="{E630F4CB-CF8A-4928-8D67-F9D2F9289172}" type="parTrans" cxnId="{CA889AB2-ADF8-496E-B008-412DBA55CDC7}">
      <dgm:prSet/>
      <dgm:spPr/>
      <dgm:t>
        <a:bodyPr/>
        <a:lstStyle/>
        <a:p>
          <a:endParaRPr lang="en-US"/>
        </a:p>
      </dgm:t>
    </dgm:pt>
    <dgm:pt modelId="{04796D39-5A42-4751-BCF2-596BF28830EE}" type="sibTrans" cxnId="{CA889AB2-ADF8-496E-B008-412DBA55CDC7}">
      <dgm:prSet/>
      <dgm:spPr/>
      <dgm:t>
        <a:bodyPr/>
        <a:lstStyle/>
        <a:p>
          <a:endParaRPr lang="en-US"/>
        </a:p>
      </dgm:t>
    </dgm:pt>
    <dgm:pt modelId="{59124F08-1792-4C61-8088-0EA2836B40E1}">
      <dgm:prSet/>
      <dgm:spPr/>
      <dgm:t>
        <a:bodyPr/>
        <a:lstStyle/>
        <a:p>
          <a:r>
            <a:rPr lang="en-US"/>
            <a:t>Will you allow retakes- discuss options</a:t>
          </a:r>
        </a:p>
      </dgm:t>
    </dgm:pt>
    <dgm:pt modelId="{6ED40DC0-3393-4934-B937-27EFC6D3DEBD}" type="parTrans" cxnId="{C94509F6-2987-4F55-B89D-C602B56EAED0}">
      <dgm:prSet/>
      <dgm:spPr/>
      <dgm:t>
        <a:bodyPr/>
        <a:lstStyle/>
        <a:p>
          <a:endParaRPr lang="en-US"/>
        </a:p>
      </dgm:t>
    </dgm:pt>
    <dgm:pt modelId="{43C6DF7D-71ED-45B6-B3DF-FECC87AA8B0A}" type="sibTrans" cxnId="{C94509F6-2987-4F55-B89D-C602B56EAED0}">
      <dgm:prSet/>
      <dgm:spPr/>
      <dgm:t>
        <a:bodyPr/>
        <a:lstStyle/>
        <a:p>
          <a:endParaRPr lang="en-US"/>
        </a:p>
      </dgm:t>
    </dgm:pt>
    <dgm:pt modelId="{9D71717F-AF0A-4620-9C3A-B2D6BB49570F}">
      <dgm:prSet/>
      <dgm:spPr/>
      <dgm:t>
        <a:bodyPr/>
        <a:lstStyle/>
        <a:p>
          <a:r>
            <a:rPr lang="en-US"/>
            <a:t>What can be done differently, if anything?</a:t>
          </a:r>
        </a:p>
      </dgm:t>
    </dgm:pt>
    <dgm:pt modelId="{519A88A7-07A6-4993-82CA-29D4DF99F8D8}" type="parTrans" cxnId="{45A96B48-5306-47F8-90DE-AF68D73110A4}">
      <dgm:prSet/>
      <dgm:spPr/>
      <dgm:t>
        <a:bodyPr/>
        <a:lstStyle/>
        <a:p>
          <a:endParaRPr lang="en-US"/>
        </a:p>
      </dgm:t>
    </dgm:pt>
    <dgm:pt modelId="{733477E9-38ED-4693-A449-A6F5B6CB181D}" type="sibTrans" cxnId="{45A96B48-5306-47F8-90DE-AF68D73110A4}">
      <dgm:prSet/>
      <dgm:spPr/>
      <dgm:t>
        <a:bodyPr/>
        <a:lstStyle/>
        <a:p>
          <a:endParaRPr lang="en-US"/>
        </a:p>
      </dgm:t>
    </dgm:pt>
    <dgm:pt modelId="{96F8B041-226C-9843-BC60-C02FEBFFAC9A}" type="pres">
      <dgm:prSet presAssocID="{A1DA04C8-746E-41ED-B789-58A886F17492}" presName="outerComposite" presStyleCnt="0">
        <dgm:presLayoutVars>
          <dgm:chMax val="5"/>
          <dgm:dir/>
          <dgm:resizeHandles val="exact"/>
        </dgm:presLayoutVars>
      </dgm:prSet>
      <dgm:spPr/>
    </dgm:pt>
    <dgm:pt modelId="{B4A7D3C8-6D87-1543-9007-B3E100D99AA3}" type="pres">
      <dgm:prSet presAssocID="{A1DA04C8-746E-41ED-B789-58A886F17492}" presName="dummyMaxCanvas" presStyleCnt="0">
        <dgm:presLayoutVars/>
      </dgm:prSet>
      <dgm:spPr/>
    </dgm:pt>
    <dgm:pt modelId="{E677E1F5-FD0D-7645-A70C-33EDE75551C9}" type="pres">
      <dgm:prSet presAssocID="{A1DA04C8-746E-41ED-B789-58A886F17492}" presName="ThreeNodes_1" presStyleLbl="node1" presStyleIdx="0" presStyleCnt="3">
        <dgm:presLayoutVars>
          <dgm:bulletEnabled val="1"/>
        </dgm:presLayoutVars>
      </dgm:prSet>
      <dgm:spPr/>
    </dgm:pt>
    <dgm:pt modelId="{30FA7FBF-156D-9149-B562-45EE906DF814}" type="pres">
      <dgm:prSet presAssocID="{A1DA04C8-746E-41ED-B789-58A886F17492}" presName="ThreeNodes_2" presStyleLbl="node1" presStyleIdx="1" presStyleCnt="3">
        <dgm:presLayoutVars>
          <dgm:bulletEnabled val="1"/>
        </dgm:presLayoutVars>
      </dgm:prSet>
      <dgm:spPr/>
    </dgm:pt>
    <dgm:pt modelId="{823F2147-8CDE-1346-A9D7-BC221919A92C}" type="pres">
      <dgm:prSet presAssocID="{A1DA04C8-746E-41ED-B789-58A886F17492}" presName="ThreeNodes_3" presStyleLbl="node1" presStyleIdx="2" presStyleCnt="3">
        <dgm:presLayoutVars>
          <dgm:bulletEnabled val="1"/>
        </dgm:presLayoutVars>
      </dgm:prSet>
      <dgm:spPr/>
    </dgm:pt>
    <dgm:pt modelId="{CF33EF7E-483F-E443-9EB8-1815B7845833}" type="pres">
      <dgm:prSet presAssocID="{A1DA04C8-746E-41ED-B789-58A886F17492}" presName="ThreeConn_1-2" presStyleLbl="fgAccFollowNode1" presStyleIdx="0" presStyleCnt="2">
        <dgm:presLayoutVars>
          <dgm:bulletEnabled val="1"/>
        </dgm:presLayoutVars>
      </dgm:prSet>
      <dgm:spPr/>
    </dgm:pt>
    <dgm:pt modelId="{04A8C9C1-BF84-6740-A8E2-5F57C7F48AF2}" type="pres">
      <dgm:prSet presAssocID="{A1DA04C8-746E-41ED-B789-58A886F17492}" presName="ThreeConn_2-3" presStyleLbl="fgAccFollowNode1" presStyleIdx="1" presStyleCnt="2">
        <dgm:presLayoutVars>
          <dgm:bulletEnabled val="1"/>
        </dgm:presLayoutVars>
      </dgm:prSet>
      <dgm:spPr/>
    </dgm:pt>
    <dgm:pt modelId="{0DD00D22-150E-A64F-84EE-F358596F602F}" type="pres">
      <dgm:prSet presAssocID="{A1DA04C8-746E-41ED-B789-58A886F17492}" presName="ThreeNodes_1_text" presStyleLbl="node1" presStyleIdx="2" presStyleCnt="3">
        <dgm:presLayoutVars>
          <dgm:bulletEnabled val="1"/>
        </dgm:presLayoutVars>
      </dgm:prSet>
      <dgm:spPr/>
    </dgm:pt>
    <dgm:pt modelId="{014A5B42-740D-114D-8615-932A141CFE18}" type="pres">
      <dgm:prSet presAssocID="{A1DA04C8-746E-41ED-B789-58A886F17492}" presName="ThreeNodes_2_text" presStyleLbl="node1" presStyleIdx="2" presStyleCnt="3">
        <dgm:presLayoutVars>
          <dgm:bulletEnabled val="1"/>
        </dgm:presLayoutVars>
      </dgm:prSet>
      <dgm:spPr/>
    </dgm:pt>
    <dgm:pt modelId="{869F52B2-7D08-7542-B9A6-417A2155C6AA}" type="pres">
      <dgm:prSet presAssocID="{A1DA04C8-746E-41ED-B789-58A886F1749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5A96B48-5306-47F8-90DE-AF68D73110A4}" srcId="{A1DA04C8-746E-41ED-B789-58A886F17492}" destId="{9D71717F-AF0A-4620-9C3A-B2D6BB49570F}" srcOrd="2" destOrd="0" parTransId="{519A88A7-07A6-4993-82CA-29D4DF99F8D8}" sibTransId="{733477E9-38ED-4693-A449-A6F5B6CB181D}"/>
    <dgm:cxn modelId="{0C41F56A-313C-0A4D-8937-ECED107F442E}" type="presOf" srcId="{A1DA04C8-746E-41ED-B789-58A886F17492}" destId="{96F8B041-226C-9843-BC60-C02FEBFFAC9A}" srcOrd="0" destOrd="0" presId="urn:microsoft.com/office/officeart/2005/8/layout/vProcess5"/>
    <dgm:cxn modelId="{464E6A8B-206F-A249-95D0-2871598F5400}" type="presOf" srcId="{59124F08-1792-4C61-8088-0EA2836B40E1}" destId="{30FA7FBF-156D-9149-B562-45EE906DF814}" srcOrd="0" destOrd="0" presId="urn:microsoft.com/office/officeart/2005/8/layout/vProcess5"/>
    <dgm:cxn modelId="{F9651296-09AF-964A-B578-B4486C8664A0}" type="presOf" srcId="{04796D39-5A42-4751-BCF2-596BF28830EE}" destId="{CF33EF7E-483F-E443-9EB8-1815B7845833}" srcOrd="0" destOrd="0" presId="urn:microsoft.com/office/officeart/2005/8/layout/vProcess5"/>
    <dgm:cxn modelId="{DC8B8497-F1CB-4F4E-9093-1AD5775A1011}" type="presOf" srcId="{B843244F-CE14-4092-97AD-E3FC91B0ACC2}" destId="{E677E1F5-FD0D-7645-A70C-33EDE75551C9}" srcOrd="0" destOrd="0" presId="urn:microsoft.com/office/officeart/2005/8/layout/vProcess5"/>
    <dgm:cxn modelId="{E639C0AE-344C-9A47-B270-119D099498DF}" type="presOf" srcId="{B843244F-CE14-4092-97AD-E3FC91B0ACC2}" destId="{0DD00D22-150E-A64F-84EE-F358596F602F}" srcOrd="1" destOrd="0" presId="urn:microsoft.com/office/officeart/2005/8/layout/vProcess5"/>
    <dgm:cxn modelId="{CA889AB2-ADF8-496E-B008-412DBA55CDC7}" srcId="{A1DA04C8-746E-41ED-B789-58A886F17492}" destId="{B843244F-CE14-4092-97AD-E3FC91B0ACC2}" srcOrd="0" destOrd="0" parTransId="{E630F4CB-CF8A-4928-8D67-F9D2F9289172}" sibTransId="{04796D39-5A42-4751-BCF2-596BF28830EE}"/>
    <dgm:cxn modelId="{BF6900C3-C057-0743-BA7D-1AAAEC5939BD}" type="presOf" srcId="{59124F08-1792-4C61-8088-0EA2836B40E1}" destId="{014A5B42-740D-114D-8615-932A141CFE18}" srcOrd="1" destOrd="0" presId="urn:microsoft.com/office/officeart/2005/8/layout/vProcess5"/>
    <dgm:cxn modelId="{C94509F6-2987-4F55-B89D-C602B56EAED0}" srcId="{A1DA04C8-746E-41ED-B789-58A886F17492}" destId="{59124F08-1792-4C61-8088-0EA2836B40E1}" srcOrd="1" destOrd="0" parTransId="{6ED40DC0-3393-4934-B937-27EFC6D3DEBD}" sibTransId="{43C6DF7D-71ED-45B6-B3DF-FECC87AA8B0A}"/>
    <dgm:cxn modelId="{F37613F6-F48B-8242-9C58-88F64F3688AD}" type="presOf" srcId="{43C6DF7D-71ED-45B6-B3DF-FECC87AA8B0A}" destId="{04A8C9C1-BF84-6740-A8E2-5F57C7F48AF2}" srcOrd="0" destOrd="0" presId="urn:microsoft.com/office/officeart/2005/8/layout/vProcess5"/>
    <dgm:cxn modelId="{0A0E2CF6-EABB-6C4F-8BD1-D9123C12879C}" type="presOf" srcId="{9D71717F-AF0A-4620-9C3A-B2D6BB49570F}" destId="{869F52B2-7D08-7542-B9A6-417A2155C6AA}" srcOrd="1" destOrd="0" presId="urn:microsoft.com/office/officeart/2005/8/layout/vProcess5"/>
    <dgm:cxn modelId="{F51DABFC-B87C-7643-A24F-5D337512ED8A}" type="presOf" srcId="{9D71717F-AF0A-4620-9C3A-B2D6BB49570F}" destId="{823F2147-8CDE-1346-A9D7-BC221919A92C}" srcOrd="0" destOrd="0" presId="urn:microsoft.com/office/officeart/2005/8/layout/vProcess5"/>
    <dgm:cxn modelId="{9B3DBD81-4F2B-6642-A623-4C958406AE9F}" type="presParOf" srcId="{96F8B041-226C-9843-BC60-C02FEBFFAC9A}" destId="{B4A7D3C8-6D87-1543-9007-B3E100D99AA3}" srcOrd="0" destOrd="0" presId="urn:microsoft.com/office/officeart/2005/8/layout/vProcess5"/>
    <dgm:cxn modelId="{9B716E74-A270-AE4D-8F9F-A5F7913BE522}" type="presParOf" srcId="{96F8B041-226C-9843-BC60-C02FEBFFAC9A}" destId="{E677E1F5-FD0D-7645-A70C-33EDE75551C9}" srcOrd="1" destOrd="0" presId="urn:microsoft.com/office/officeart/2005/8/layout/vProcess5"/>
    <dgm:cxn modelId="{8A0F720F-85C1-444F-98A5-A05E8E6B9D46}" type="presParOf" srcId="{96F8B041-226C-9843-BC60-C02FEBFFAC9A}" destId="{30FA7FBF-156D-9149-B562-45EE906DF814}" srcOrd="2" destOrd="0" presId="urn:microsoft.com/office/officeart/2005/8/layout/vProcess5"/>
    <dgm:cxn modelId="{8F6B1B60-90FC-C543-821F-E4A8FD7C1C3A}" type="presParOf" srcId="{96F8B041-226C-9843-BC60-C02FEBFFAC9A}" destId="{823F2147-8CDE-1346-A9D7-BC221919A92C}" srcOrd="3" destOrd="0" presId="urn:microsoft.com/office/officeart/2005/8/layout/vProcess5"/>
    <dgm:cxn modelId="{F31D5763-EFD3-154F-8C3C-F9F310783F41}" type="presParOf" srcId="{96F8B041-226C-9843-BC60-C02FEBFFAC9A}" destId="{CF33EF7E-483F-E443-9EB8-1815B7845833}" srcOrd="4" destOrd="0" presId="urn:microsoft.com/office/officeart/2005/8/layout/vProcess5"/>
    <dgm:cxn modelId="{C88D9B3C-5422-5340-9D7B-BD6726890A87}" type="presParOf" srcId="{96F8B041-226C-9843-BC60-C02FEBFFAC9A}" destId="{04A8C9C1-BF84-6740-A8E2-5F57C7F48AF2}" srcOrd="5" destOrd="0" presId="urn:microsoft.com/office/officeart/2005/8/layout/vProcess5"/>
    <dgm:cxn modelId="{B95EFE08-A257-E842-9822-117B2987D77C}" type="presParOf" srcId="{96F8B041-226C-9843-BC60-C02FEBFFAC9A}" destId="{0DD00D22-150E-A64F-84EE-F358596F602F}" srcOrd="6" destOrd="0" presId="urn:microsoft.com/office/officeart/2005/8/layout/vProcess5"/>
    <dgm:cxn modelId="{AAD86774-5A3C-8C45-BF74-40402642DFA9}" type="presParOf" srcId="{96F8B041-226C-9843-BC60-C02FEBFFAC9A}" destId="{014A5B42-740D-114D-8615-932A141CFE18}" srcOrd="7" destOrd="0" presId="urn:microsoft.com/office/officeart/2005/8/layout/vProcess5"/>
    <dgm:cxn modelId="{A896D581-7005-A04F-A31E-8FD2A8E64586}" type="presParOf" srcId="{96F8B041-226C-9843-BC60-C02FEBFFAC9A}" destId="{869F52B2-7D08-7542-B9A6-417A2155C6A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E18F8-6F0B-4EC4-9CCC-338D947F0A88}">
      <dsp:nvSpPr>
        <dsp:cNvPr id="0" name=""/>
        <dsp:cNvSpPr/>
      </dsp:nvSpPr>
      <dsp:spPr>
        <a:xfrm>
          <a:off x="0" y="3622"/>
          <a:ext cx="5913437" cy="7716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A2812-51CF-4267-951B-FAAB217EA9BA}">
      <dsp:nvSpPr>
        <dsp:cNvPr id="0" name=""/>
        <dsp:cNvSpPr/>
      </dsp:nvSpPr>
      <dsp:spPr>
        <a:xfrm>
          <a:off x="233421" y="177241"/>
          <a:ext cx="424402" cy="424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8D299-10DB-48E9-80B9-5068C7F8DAA1}">
      <dsp:nvSpPr>
        <dsp:cNvPr id="0" name=""/>
        <dsp:cNvSpPr/>
      </dsp:nvSpPr>
      <dsp:spPr>
        <a:xfrm>
          <a:off x="891244" y="3622"/>
          <a:ext cx="5022192" cy="77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5" tIns="81665" rIns="81665" bIns="8166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Handout and explain the book</a:t>
          </a:r>
        </a:p>
      </dsp:txBody>
      <dsp:txXfrm>
        <a:off x="891244" y="3622"/>
        <a:ext cx="5022192" cy="771640"/>
      </dsp:txXfrm>
    </dsp:sp>
    <dsp:sp modelId="{8BB434B7-8B7C-46F7-9F55-85573CB5647E}">
      <dsp:nvSpPr>
        <dsp:cNvPr id="0" name=""/>
        <dsp:cNvSpPr/>
      </dsp:nvSpPr>
      <dsp:spPr>
        <a:xfrm>
          <a:off x="0" y="968173"/>
          <a:ext cx="5913437" cy="7716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5A2D43-06DC-44D7-AEFB-4C1EF713565E}">
      <dsp:nvSpPr>
        <dsp:cNvPr id="0" name=""/>
        <dsp:cNvSpPr/>
      </dsp:nvSpPr>
      <dsp:spPr>
        <a:xfrm>
          <a:off x="233421" y="1141792"/>
          <a:ext cx="424402" cy="424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758B8B-60B8-4830-8D87-973A546C73FB}">
      <dsp:nvSpPr>
        <dsp:cNvPr id="0" name=""/>
        <dsp:cNvSpPr/>
      </dsp:nvSpPr>
      <dsp:spPr>
        <a:xfrm>
          <a:off x="891244" y="968173"/>
          <a:ext cx="5022192" cy="77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5" tIns="81665" rIns="81665" bIns="8166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Explain the Prometric testing</a:t>
          </a:r>
        </a:p>
      </dsp:txBody>
      <dsp:txXfrm>
        <a:off x="891244" y="968173"/>
        <a:ext cx="5022192" cy="771640"/>
      </dsp:txXfrm>
    </dsp:sp>
    <dsp:sp modelId="{C01C1BF3-D768-4CAF-A2A4-D5466392F112}">
      <dsp:nvSpPr>
        <dsp:cNvPr id="0" name=""/>
        <dsp:cNvSpPr/>
      </dsp:nvSpPr>
      <dsp:spPr>
        <a:xfrm>
          <a:off x="0" y="1932723"/>
          <a:ext cx="5913437" cy="7716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F58B0-E7CB-4F11-97ED-136EF279EC75}">
      <dsp:nvSpPr>
        <dsp:cNvPr id="0" name=""/>
        <dsp:cNvSpPr/>
      </dsp:nvSpPr>
      <dsp:spPr>
        <a:xfrm>
          <a:off x="233421" y="2106342"/>
          <a:ext cx="424402" cy="424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EAB8D5-F5ED-45B6-9803-74A5469BBC91}">
      <dsp:nvSpPr>
        <dsp:cNvPr id="0" name=""/>
        <dsp:cNvSpPr/>
      </dsp:nvSpPr>
      <dsp:spPr>
        <a:xfrm>
          <a:off x="891244" y="1932723"/>
          <a:ext cx="5022192" cy="77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5" tIns="81665" rIns="81665" bIns="8166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Give out the handout documents and discuss</a:t>
          </a:r>
        </a:p>
      </dsp:txBody>
      <dsp:txXfrm>
        <a:off x="891244" y="1932723"/>
        <a:ext cx="5022192" cy="771640"/>
      </dsp:txXfrm>
    </dsp:sp>
    <dsp:sp modelId="{2E6E1BC9-7939-4722-9034-BA5EBA192E64}">
      <dsp:nvSpPr>
        <dsp:cNvPr id="0" name=""/>
        <dsp:cNvSpPr/>
      </dsp:nvSpPr>
      <dsp:spPr>
        <a:xfrm>
          <a:off x="0" y="2897274"/>
          <a:ext cx="5913437" cy="7716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58606-4672-41EA-84C6-0218618855B2}">
      <dsp:nvSpPr>
        <dsp:cNvPr id="0" name=""/>
        <dsp:cNvSpPr/>
      </dsp:nvSpPr>
      <dsp:spPr>
        <a:xfrm>
          <a:off x="233421" y="3070893"/>
          <a:ext cx="424402" cy="424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7C368-1F3C-4D15-A730-830CFAFE30DC}">
      <dsp:nvSpPr>
        <dsp:cNvPr id="0" name=""/>
        <dsp:cNvSpPr/>
      </dsp:nvSpPr>
      <dsp:spPr>
        <a:xfrm>
          <a:off x="891244" y="2897274"/>
          <a:ext cx="5022192" cy="77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5" tIns="81665" rIns="81665" bIns="8166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Identify students with hands-on experience</a:t>
          </a:r>
        </a:p>
      </dsp:txBody>
      <dsp:txXfrm>
        <a:off x="891244" y="2897274"/>
        <a:ext cx="5022192" cy="771640"/>
      </dsp:txXfrm>
    </dsp:sp>
    <dsp:sp modelId="{69F2E489-82D3-4349-9C0F-40398E09DB1E}">
      <dsp:nvSpPr>
        <dsp:cNvPr id="0" name=""/>
        <dsp:cNvSpPr/>
      </dsp:nvSpPr>
      <dsp:spPr>
        <a:xfrm>
          <a:off x="0" y="3861824"/>
          <a:ext cx="5913437" cy="77164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9457E-6A3D-4B6C-AFC0-C838190F5D9F}">
      <dsp:nvSpPr>
        <dsp:cNvPr id="0" name=""/>
        <dsp:cNvSpPr/>
      </dsp:nvSpPr>
      <dsp:spPr>
        <a:xfrm>
          <a:off x="233421" y="4035443"/>
          <a:ext cx="424402" cy="424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09BE5C-B8BC-418B-B146-9C0147B9E263}">
      <dsp:nvSpPr>
        <dsp:cNvPr id="0" name=""/>
        <dsp:cNvSpPr/>
      </dsp:nvSpPr>
      <dsp:spPr>
        <a:xfrm>
          <a:off x="891244" y="3861824"/>
          <a:ext cx="5022192" cy="77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65" tIns="81665" rIns="81665" bIns="8166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Discuss tools for memory</a:t>
          </a:r>
        </a:p>
      </dsp:txBody>
      <dsp:txXfrm>
        <a:off x="891244" y="3861824"/>
        <a:ext cx="5022192" cy="7716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EE8B6-1FE0-4F09-8353-C48CC78A2E2A}">
      <dsp:nvSpPr>
        <dsp:cNvPr id="0" name=""/>
        <dsp:cNvSpPr/>
      </dsp:nvSpPr>
      <dsp:spPr>
        <a:xfrm>
          <a:off x="0" y="566"/>
          <a:ext cx="5913437" cy="13245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8824B7-EA75-4F06-A564-1EE04659D03E}">
      <dsp:nvSpPr>
        <dsp:cNvPr id="0" name=""/>
        <dsp:cNvSpPr/>
      </dsp:nvSpPr>
      <dsp:spPr>
        <a:xfrm>
          <a:off x="400679" y="298591"/>
          <a:ext cx="728507" cy="7285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F365BB-6116-4BCD-953A-EF32417C714C}">
      <dsp:nvSpPr>
        <dsp:cNvPr id="0" name=""/>
        <dsp:cNvSpPr/>
      </dsp:nvSpPr>
      <dsp:spPr>
        <a:xfrm>
          <a:off x="1529865" y="566"/>
          <a:ext cx="4383571" cy="1324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182" tIns="140182" rIns="140182" bIns="1401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Discuss the schedule</a:t>
          </a:r>
        </a:p>
      </dsp:txBody>
      <dsp:txXfrm>
        <a:off x="1529865" y="566"/>
        <a:ext cx="4383571" cy="1324558"/>
      </dsp:txXfrm>
    </dsp:sp>
    <dsp:sp modelId="{DFEB31CB-366F-442B-A63C-9931EAC1F7F6}">
      <dsp:nvSpPr>
        <dsp:cNvPr id="0" name=""/>
        <dsp:cNvSpPr/>
      </dsp:nvSpPr>
      <dsp:spPr>
        <a:xfrm>
          <a:off x="0" y="1656264"/>
          <a:ext cx="5913437" cy="13245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DA73A2-257B-46D5-B823-942E662CC8C5}">
      <dsp:nvSpPr>
        <dsp:cNvPr id="0" name=""/>
        <dsp:cNvSpPr/>
      </dsp:nvSpPr>
      <dsp:spPr>
        <a:xfrm>
          <a:off x="400679" y="1954290"/>
          <a:ext cx="728507" cy="7285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76527-C23E-4CEF-AB72-7D5B9E9D7527}">
      <dsp:nvSpPr>
        <dsp:cNvPr id="0" name=""/>
        <dsp:cNvSpPr/>
      </dsp:nvSpPr>
      <dsp:spPr>
        <a:xfrm>
          <a:off x="1529865" y="1656264"/>
          <a:ext cx="4383571" cy="1324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182" tIns="140182" rIns="140182" bIns="1401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Outline expectations for the course</a:t>
          </a:r>
        </a:p>
      </dsp:txBody>
      <dsp:txXfrm>
        <a:off x="1529865" y="1656264"/>
        <a:ext cx="4383571" cy="1324558"/>
      </dsp:txXfrm>
    </dsp:sp>
    <dsp:sp modelId="{5893F236-0B22-4A51-B2AD-0B18AB55BEE5}">
      <dsp:nvSpPr>
        <dsp:cNvPr id="0" name=""/>
        <dsp:cNvSpPr/>
      </dsp:nvSpPr>
      <dsp:spPr>
        <a:xfrm>
          <a:off x="0" y="3311963"/>
          <a:ext cx="5913437" cy="13245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3BB4B6-FE0D-4CCD-9468-58452C91B064}">
      <dsp:nvSpPr>
        <dsp:cNvPr id="0" name=""/>
        <dsp:cNvSpPr/>
      </dsp:nvSpPr>
      <dsp:spPr>
        <a:xfrm>
          <a:off x="400679" y="3609988"/>
          <a:ext cx="728507" cy="72850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28D7A-5A96-4917-854F-D5E6C48DDD86}">
      <dsp:nvSpPr>
        <dsp:cNvPr id="0" name=""/>
        <dsp:cNvSpPr/>
      </dsp:nvSpPr>
      <dsp:spPr>
        <a:xfrm>
          <a:off x="1529865" y="3311963"/>
          <a:ext cx="4383571" cy="1324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182" tIns="140182" rIns="140182" bIns="14018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Discuss practice</a:t>
          </a:r>
        </a:p>
      </dsp:txBody>
      <dsp:txXfrm>
        <a:off x="1529865" y="3311963"/>
        <a:ext cx="4383571" cy="13245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661F4-C711-FB4C-8AEE-AC9755F17CCE}">
      <dsp:nvSpPr>
        <dsp:cNvPr id="0" name=""/>
        <dsp:cNvSpPr/>
      </dsp:nvSpPr>
      <dsp:spPr>
        <a:xfrm>
          <a:off x="0" y="0"/>
          <a:ext cx="7683500" cy="81910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Language Barriers</a:t>
          </a:r>
        </a:p>
      </dsp:txBody>
      <dsp:txXfrm>
        <a:off x="23991" y="23991"/>
        <a:ext cx="6730401" cy="771127"/>
      </dsp:txXfrm>
    </dsp:sp>
    <dsp:sp modelId="{F6320DDB-4758-FC43-B251-2ECB5DE2CBA3}">
      <dsp:nvSpPr>
        <dsp:cNvPr id="0" name=""/>
        <dsp:cNvSpPr/>
      </dsp:nvSpPr>
      <dsp:spPr>
        <a:xfrm>
          <a:off x="643493" y="968039"/>
          <a:ext cx="7683500" cy="819109"/>
        </a:xfrm>
        <a:prstGeom prst="roundRect">
          <a:avLst>
            <a:gd name="adj" fmla="val 10000"/>
          </a:avLst>
        </a:prstGeom>
        <a:solidFill>
          <a:schemeClr val="accent2">
            <a:hueOff val="-1130992"/>
            <a:satOff val="3728"/>
            <a:lumOff val="398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Reading Disability</a:t>
          </a:r>
        </a:p>
      </dsp:txBody>
      <dsp:txXfrm>
        <a:off x="667484" y="992030"/>
        <a:ext cx="6459603" cy="771127"/>
      </dsp:txXfrm>
    </dsp:sp>
    <dsp:sp modelId="{DC00F81E-A252-3B40-BEC5-0D264EE1259B}">
      <dsp:nvSpPr>
        <dsp:cNvPr id="0" name=""/>
        <dsp:cNvSpPr/>
      </dsp:nvSpPr>
      <dsp:spPr>
        <a:xfrm>
          <a:off x="1277381" y="1936078"/>
          <a:ext cx="7683500" cy="819109"/>
        </a:xfrm>
        <a:prstGeom prst="roundRect">
          <a:avLst>
            <a:gd name="adj" fmla="val 10000"/>
          </a:avLst>
        </a:prstGeom>
        <a:solidFill>
          <a:schemeClr val="accent2">
            <a:hueOff val="-2261984"/>
            <a:satOff val="7457"/>
            <a:lumOff val="797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Medical concerns</a:t>
          </a:r>
        </a:p>
      </dsp:txBody>
      <dsp:txXfrm>
        <a:off x="1301372" y="1960069"/>
        <a:ext cx="6469207" cy="771127"/>
      </dsp:txXfrm>
    </dsp:sp>
    <dsp:sp modelId="{7E7EFF9E-E00E-C14C-91CE-7AFF7F8D66DF}">
      <dsp:nvSpPr>
        <dsp:cNvPr id="0" name=""/>
        <dsp:cNvSpPr/>
      </dsp:nvSpPr>
      <dsp:spPr>
        <a:xfrm>
          <a:off x="1920875" y="2904117"/>
          <a:ext cx="7683500" cy="819109"/>
        </a:xfrm>
        <a:prstGeom prst="roundRect">
          <a:avLst>
            <a:gd name="adj" fmla="val 10000"/>
          </a:avLst>
        </a:prstGeom>
        <a:solidFill>
          <a:schemeClr val="accent2">
            <a:hueOff val="-3392975"/>
            <a:satOff val="11185"/>
            <a:lumOff val="119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Absenteeism</a:t>
          </a:r>
        </a:p>
      </dsp:txBody>
      <dsp:txXfrm>
        <a:off x="1944866" y="2928108"/>
        <a:ext cx="6459603" cy="771127"/>
      </dsp:txXfrm>
    </dsp:sp>
    <dsp:sp modelId="{454CB2D0-36AA-2F41-B489-1F2C6664E7A8}">
      <dsp:nvSpPr>
        <dsp:cNvPr id="0" name=""/>
        <dsp:cNvSpPr/>
      </dsp:nvSpPr>
      <dsp:spPr>
        <a:xfrm>
          <a:off x="7151078" y="627363"/>
          <a:ext cx="532421" cy="53242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7270873" y="627363"/>
        <a:ext cx="292831" cy="400647"/>
      </dsp:txXfrm>
    </dsp:sp>
    <dsp:sp modelId="{F0BB0611-D648-DB40-A4EE-0210F6BDBE93}">
      <dsp:nvSpPr>
        <dsp:cNvPr id="0" name=""/>
        <dsp:cNvSpPr/>
      </dsp:nvSpPr>
      <dsp:spPr>
        <a:xfrm>
          <a:off x="7794571" y="1595402"/>
          <a:ext cx="532421" cy="53242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2096409"/>
            <a:satOff val="8402"/>
            <a:lumOff val="124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2096409"/>
              <a:satOff val="8402"/>
              <a:lumOff val="1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7914366" y="1595402"/>
        <a:ext cx="292831" cy="400647"/>
      </dsp:txXfrm>
    </dsp:sp>
    <dsp:sp modelId="{A8FEAB1F-E2E6-3346-89FB-8B990074295B}">
      <dsp:nvSpPr>
        <dsp:cNvPr id="0" name=""/>
        <dsp:cNvSpPr/>
      </dsp:nvSpPr>
      <dsp:spPr>
        <a:xfrm>
          <a:off x="8428460" y="2563441"/>
          <a:ext cx="532421" cy="53242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4192819"/>
            <a:satOff val="16804"/>
            <a:lumOff val="2495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192819"/>
              <a:satOff val="16804"/>
              <a:lumOff val="24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8548255" y="2563441"/>
        <a:ext cx="292831" cy="4006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537E5-4172-4496-ACCB-853292981FD8}">
      <dsp:nvSpPr>
        <dsp:cNvPr id="0" name=""/>
        <dsp:cNvSpPr/>
      </dsp:nvSpPr>
      <dsp:spPr>
        <a:xfrm>
          <a:off x="639687" y="177247"/>
          <a:ext cx="1715625" cy="17156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C813D-03AA-4367-9C74-B39A94192A2C}">
      <dsp:nvSpPr>
        <dsp:cNvPr id="0" name=""/>
        <dsp:cNvSpPr/>
      </dsp:nvSpPr>
      <dsp:spPr>
        <a:xfrm>
          <a:off x="1005312" y="542872"/>
          <a:ext cx="984375" cy="9843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0BBA0C-07A2-4653-B75D-357AB5EF8897}">
      <dsp:nvSpPr>
        <dsp:cNvPr id="0" name=""/>
        <dsp:cNvSpPr/>
      </dsp:nvSpPr>
      <dsp:spPr>
        <a:xfrm>
          <a:off x="91250" y="2427247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Group brainstorming</a:t>
          </a:r>
        </a:p>
      </dsp:txBody>
      <dsp:txXfrm>
        <a:off x="91250" y="2427247"/>
        <a:ext cx="2812500" cy="720000"/>
      </dsp:txXfrm>
    </dsp:sp>
    <dsp:sp modelId="{90B6FD39-A28D-4CB6-BDD2-9E08D366E6E9}">
      <dsp:nvSpPr>
        <dsp:cNvPr id="0" name=""/>
        <dsp:cNvSpPr/>
      </dsp:nvSpPr>
      <dsp:spPr>
        <a:xfrm>
          <a:off x="3944375" y="177247"/>
          <a:ext cx="1715625" cy="17156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837D7C-D993-492C-B5E7-4998CAC74C64}">
      <dsp:nvSpPr>
        <dsp:cNvPr id="0" name=""/>
        <dsp:cNvSpPr/>
      </dsp:nvSpPr>
      <dsp:spPr>
        <a:xfrm>
          <a:off x="4310000" y="542872"/>
          <a:ext cx="984375" cy="984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96455-EA02-478A-8D8A-CDADF9FACAD1}">
      <dsp:nvSpPr>
        <dsp:cNvPr id="0" name=""/>
        <dsp:cNvSpPr/>
      </dsp:nvSpPr>
      <dsp:spPr>
        <a:xfrm>
          <a:off x="3395937" y="2427247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Scenarios</a:t>
          </a:r>
        </a:p>
      </dsp:txBody>
      <dsp:txXfrm>
        <a:off x="3395937" y="2427247"/>
        <a:ext cx="2812500" cy="720000"/>
      </dsp:txXfrm>
    </dsp:sp>
    <dsp:sp modelId="{7857516D-1035-472E-B3CF-5A30DB187091}">
      <dsp:nvSpPr>
        <dsp:cNvPr id="0" name=""/>
        <dsp:cNvSpPr/>
      </dsp:nvSpPr>
      <dsp:spPr>
        <a:xfrm>
          <a:off x="7249062" y="177247"/>
          <a:ext cx="1715625" cy="17156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61480-066F-437A-A8B5-0FF3D7C06556}">
      <dsp:nvSpPr>
        <dsp:cNvPr id="0" name=""/>
        <dsp:cNvSpPr/>
      </dsp:nvSpPr>
      <dsp:spPr>
        <a:xfrm>
          <a:off x="7614687" y="542872"/>
          <a:ext cx="984375" cy="9843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84F37C-92CA-456E-865A-3CE549A0A478}">
      <dsp:nvSpPr>
        <dsp:cNvPr id="0" name=""/>
        <dsp:cNvSpPr/>
      </dsp:nvSpPr>
      <dsp:spPr>
        <a:xfrm>
          <a:off x="6700625" y="2427247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/>
            <a:t>Learning about medical conditions</a:t>
          </a:r>
        </a:p>
      </dsp:txBody>
      <dsp:txXfrm>
        <a:off x="6700625" y="2427247"/>
        <a:ext cx="28125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C7DD6-1796-4E8A-991C-F9267A322A76}">
      <dsp:nvSpPr>
        <dsp:cNvPr id="0" name=""/>
        <dsp:cNvSpPr/>
      </dsp:nvSpPr>
      <dsp:spPr>
        <a:xfrm>
          <a:off x="57854" y="123482"/>
          <a:ext cx="1256182" cy="125618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8568E-906F-400A-B67E-3F5C9B0EA823}">
      <dsp:nvSpPr>
        <dsp:cNvPr id="0" name=""/>
        <dsp:cNvSpPr/>
      </dsp:nvSpPr>
      <dsp:spPr>
        <a:xfrm>
          <a:off x="321652" y="387280"/>
          <a:ext cx="728586" cy="728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C2C6D-071F-49D5-AD6E-C190A1861E03}">
      <dsp:nvSpPr>
        <dsp:cNvPr id="0" name=""/>
        <dsp:cNvSpPr/>
      </dsp:nvSpPr>
      <dsp:spPr>
        <a:xfrm>
          <a:off x="1583219" y="123482"/>
          <a:ext cx="2961002" cy="1256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Supplement practice by reinforcing supplies and checkpoints for all skills</a:t>
          </a:r>
        </a:p>
      </dsp:txBody>
      <dsp:txXfrm>
        <a:off x="1583219" y="123482"/>
        <a:ext cx="2961002" cy="1256182"/>
      </dsp:txXfrm>
    </dsp:sp>
    <dsp:sp modelId="{6EEC142A-975C-4859-BEA0-94E6C3276E41}">
      <dsp:nvSpPr>
        <dsp:cNvPr id="0" name=""/>
        <dsp:cNvSpPr/>
      </dsp:nvSpPr>
      <dsp:spPr>
        <a:xfrm>
          <a:off x="5060153" y="123482"/>
          <a:ext cx="1256182" cy="125618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56C099-E398-44A3-ACF6-8600A0C48BB1}">
      <dsp:nvSpPr>
        <dsp:cNvPr id="0" name=""/>
        <dsp:cNvSpPr/>
      </dsp:nvSpPr>
      <dsp:spPr>
        <a:xfrm>
          <a:off x="5323952" y="387280"/>
          <a:ext cx="728586" cy="728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8E986C-B2A6-479D-964A-A6FC35420F48}">
      <dsp:nvSpPr>
        <dsp:cNvPr id="0" name=""/>
        <dsp:cNvSpPr/>
      </dsp:nvSpPr>
      <dsp:spPr>
        <a:xfrm>
          <a:off x="6585518" y="123482"/>
          <a:ext cx="2961002" cy="1256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Discuss the 5 automatic failures related to skills</a:t>
          </a:r>
        </a:p>
      </dsp:txBody>
      <dsp:txXfrm>
        <a:off x="6585518" y="123482"/>
        <a:ext cx="2961002" cy="1256182"/>
      </dsp:txXfrm>
    </dsp:sp>
    <dsp:sp modelId="{4880B1E4-E27E-48A6-A9E6-9B740A1B9F24}">
      <dsp:nvSpPr>
        <dsp:cNvPr id="0" name=""/>
        <dsp:cNvSpPr/>
      </dsp:nvSpPr>
      <dsp:spPr>
        <a:xfrm>
          <a:off x="57854" y="1944828"/>
          <a:ext cx="1256182" cy="125618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7AE971-00D3-4262-85FD-F84EEF6426A1}">
      <dsp:nvSpPr>
        <dsp:cNvPr id="0" name=""/>
        <dsp:cNvSpPr/>
      </dsp:nvSpPr>
      <dsp:spPr>
        <a:xfrm>
          <a:off x="321652" y="2208627"/>
          <a:ext cx="728586" cy="728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1ED48-3E8D-421D-A5DE-B3E1D7C404D5}">
      <dsp:nvSpPr>
        <dsp:cNvPr id="0" name=""/>
        <dsp:cNvSpPr/>
      </dsp:nvSpPr>
      <dsp:spPr>
        <a:xfrm>
          <a:off x="1583219" y="1944828"/>
          <a:ext cx="2961002" cy="1256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Prepare students for mock testing</a:t>
          </a:r>
        </a:p>
      </dsp:txBody>
      <dsp:txXfrm>
        <a:off x="1583219" y="1944828"/>
        <a:ext cx="2961002" cy="1256182"/>
      </dsp:txXfrm>
    </dsp:sp>
    <dsp:sp modelId="{10D7A5F7-C4F4-4681-844E-8C83CCA6A55A}">
      <dsp:nvSpPr>
        <dsp:cNvPr id="0" name=""/>
        <dsp:cNvSpPr/>
      </dsp:nvSpPr>
      <dsp:spPr>
        <a:xfrm>
          <a:off x="5060153" y="1944828"/>
          <a:ext cx="1256182" cy="1256182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04918B-4633-421C-8CC3-1EA8162B16D2}">
      <dsp:nvSpPr>
        <dsp:cNvPr id="0" name=""/>
        <dsp:cNvSpPr/>
      </dsp:nvSpPr>
      <dsp:spPr>
        <a:xfrm>
          <a:off x="5323952" y="2208627"/>
          <a:ext cx="728586" cy="7285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80A0F2-D637-4676-B721-45C798F6C020}">
      <dsp:nvSpPr>
        <dsp:cNvPr id="0" name=""/>
        <dsp:cNvSpPr/>
      </dsp:nvSpPr>
      <dsp:spPr>
        <a:xfrm>
          <a:off x="6585518" y="1944828"/>
          <a:ext cx="2961002" cy="1256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Review student manual for how to take the test and how to play the actor (resident)</a:t>
          </a:r>
        </a:p>
      </dsp:txBody>
      <dsp:txXfrm>
        <a:off x="6585518" y="1944828"/>
        <a:ext cx="2961002" cy="12561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637598-A971-488F-A1E0-3D879B44771E}">
      <dsp:nvSpPr>
        <dsp:cNvPr id="0" name=""/>
        <dsp:cNvSpPr/>
      </dsp:nvSpPr>
      <dsp:spPr>
        <a:xfrm>
          <a:off x="639687" y="376613"/>
          <a:ext cx="1715625" cy="17156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83DAB-2735-4A0A-851F-EA45392DC58E}">
      <dsp:nvSpPr>
        <dsp:cNvPr id="0" name=""/>
        <dsp:cNvSpPr/>
      </dsp:nvSpPr>
      <dsp:spPr>
        <a:xfrm>
          <a:off x="1005312" y="742238"/>
          <a:ext cx="984375" cy="9843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45295-C6AF-49B4-9EB6-3ACC3AE662E2}">
      <dsp:nvSpPr>
        <dsp:cNvPr id="0" name=""/>
        <dsp:cNvSpPr/>
      </dsp:nvSpPr>
      <dsp:spPr>
        <a:xfrm>
          <a:off x="91250" y="2626613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Review exam scores looking for weak students</a:t>
          </a:r>
        </a:p>
      </dsp:txBody>
      <dsp:txXfrm>
        <a:off x="91250" y="2626613"/>
        <a:ext cx="2812500" cy="720000"/>
      </dsp:txXfrm>
    </dsp:sp>
    <dsp:sp modelId="{19B038D3-2BC6-44AF-B6DB-F1A68623E40C}">
      <dsp:nvSpPr>
        <dsp:cNvPr id="0" name=""/>
        <dsp:cNvSpPr/>
      </dsp:nvSpPr>
      <dsp:spPr>
        <a:xfrm>
          <a:off x="3944375" y="376613"/>
          <a:ext cx="1715625" cy="17156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EF5D6A-6242-4B6D-B6B1-1FF1FF34D18D}">
      <dsp:nvSpPr>
        <dsp:cNvPr id="0" name=""/>
        <dsp:cNvSpPr/>
      </dsp:nvSpPr>
      <dsp:spPr>
        <a:xfrm>
          <a:off x="4310000" y="742238"/>
          <a:ext cx="984375" cy="984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CC279-BCD1-4A21-BC6E-E40B56C5E385}">
      <dsp:nvSpPr>
        <dsp:cNvPr id="0" name=""/>
        <dsp:cNvSpPr/>
      </dsp:nvSpPr>
      <dsp:spPr>
        <a:xfrm>
          <a:off x="3395937" y="2626613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Discuss types of questions</a:t>
          </a:r>
        </a:p>
      </dsp:txBody>
      <dsp:txXfrm>
        <a:off x="3395937" y="2626613"/>
        <a:ext cx="2812500" cy="720000"/>
      </dsp:txXfrm>
    </dsp:sp>
    <dsp:sp modelId="{8FA2C5B8-F717-4075-98AB-AB21F744B760}">
      <dsp:nvSpPr>
        <dsp:cNvPr id="0" name=""/>
        <dsp:cNvSpPr/>
      </dsp:nvSpPr>
      <dsp:spPr>
        <a:xfrm>
          <a:off x="7249062" y="376613"/>
          <a:ext cx="1715625" cy="17156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D75C4-6EF3-4031-B003-9944D46FC004}">
      <dsp:nvSpPr>
        <dsp:cNvPr id="0" name=""/>
        <dsp:cNvSpPr/>
      </dsp:nvSpPr>
      <dsp:spPr>
        <a:xfrm>
          <a:off x="7614687" y="742238"/>
          <a:ext cx="984375" cy="9843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7398E-9123-4D06-B0A0-9EF9D53B7BB8}">
      <dsp:nvSpPr>
        <dsp:cNvPr id="0" name=""/>
        <dsp:cNvSpPr/>
      </dsp:nvSpPr>
      <dsp:spPr>
        <a:xfrm>
          <a:off x="6700625" y="2626613"/>
          <a:ext cx="2812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Discuss passing grades</a:t>
          </a:r>
        </a:p>
      </dsp:txBody>
      <dsp:txXfrm>
        <a:off x="6700625" y="2626613"/>
        <a:ext cx="28125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7E1F5-FD0D-7645-A70C-33EDE75551C9}">
      <dsp:nvSpPr>
        <dsp:cNvPr id="0" name=""/>
        <dsp:cNvSpPr/>
      </dsp:nvSpPr>
      <dsp:spPr>
        <a:xfrm>
          <a:off x="0" y="0"/>
          <a:ext cx="5026421" cy="15754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Review success rates and discuss failures</a:t>
          </a:r>
        </a:p>
      </dsp:txBody>
      <dsp:txXfrm>
        <a:off x="46143" y="46143"/>
        <a:ext cx="3326404" cy="1483148"/>
      </dsp:txXfrm>
    </dsp:sp>
    <dsp:sp modelId="{30FA7FBF-156D-9149-B562-45EE906DF814}">
      <dsp:nvSpPr>
        <dsp:cNvPr id="0" name=""/>
        <dsp:cNvSpPr/>
      </dsp:nvSpPr>
      <dsp:spPr>
        <a:xfrm>
          <a:off x="443507" y="1838007"/>
          <a:ext cx="5026421" cy="15754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Will you allow retakes- discuss options</a:t>
          </a:r>
        </a:p>
      </dsp:txBody>
      <dsp:txXfrm>
        <a:off x="489650" y="1884150"/>
        <a:ext cx="3466594" cy="1483148"/>
      </dsp:txXfrm>
    </dsp:sp>
    <dsp:sp modelId="{823F2147-8CDE-1346-A9D7-BC221919A92C}">
      <dsp:nvSpPr>
        <dsp:cNvPr id="0" name=""/>
        <dsp:cNvSpPr/>
      </dsp:nvSpPr>
      <dsp:spPr>
        <a:xfrm>
          <a:off x="887015" y="3676015"/>
          <a:ext cx="5026421" cy="15754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What can be done differently, if anything?</a:t>
          </a:r>
        </a:p>
      </dsp:txBody>
      <dsp:txXfrm>
        <a:off x="933158" y="3722158"/>
        <a:ext cx="3466594" cy="1483148"/>
      </dsp:txXfrm>
    </dsp:sp>
    <dsp:sp modelId="{CF33EF7E-483F-E443-9EB8-1815B7845833}">
      <dsp:nvSpPr>
        <dsp:cNvPr id="0" name=""/>
        <dsp:cNvSpPr/>
      </dsp:nvSpPr>
      <dsp:spPr>
        <a:xfrm>
          <a:off x="4002388" y="1194704"/>
          <a:ext cx="1024032" cy="10240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232795" y="1194704"/>
        <a:ext cx="563218" cy="770584"/>
      </dsp:txXfrm>
    </dsp:sp>
    <dsp:sp modelId="{04A8C9C1-BF84-6740-A8E2-5F57C7F48AF2}">
      <dsp:nvSpPr>
        <dsp:cNvPr id="0" name=""/>
        <dsp:cNvSpPr/>
      </dsp:nvSpPr>
      <dsp:spPr>
        <a:xfrm>
          <a:off x="4445896" y="3022209"/>
          <a:ext cx="1024032" cy="1024032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676303" y="3022209"/>
        <a:ext cx="563218" cy="770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088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08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05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28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17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14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32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7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72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3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8BA7B-1952-6E45-9286-73A5A7CE171D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16FBC40-67C1-174F-B73C-CF064A35107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45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ularidea.com/online-education-for-absolute-beginners/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E291E-6A35-27B3-5412-EE6BE533F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9228" y="802904"/>
            <a:ext cx="10238423" cy="254143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CNA Instructor</a:t>
            </a:r>
            <a:br>
              <a:rPr lang="en-US" dirty="0"/>
            </a:br>
            <a:r>
              <a:rPr lang="en-US" dirty="0"/>
              <a:t>Classroom &amp; clinical 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963B8-5750-C11F-7814-279C9A719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2029" y="3531204"/>
            <a:ext cx="9872823" cy="97762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83442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0D5EF-9397-FBE4-DCBC-C8834202D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333" y="887569"/>
            <a:ext cx="9759452" cy="254143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CNA Instructor</a:t>
            </a:r>
            <a:br>
              <a:rPr lang="en-US" dirty="0"/>
            </a:br>
            <a:r>
              <a:rPr lang="en-US" dirty="0"/>
              <a:t>classroom &amp; clinical 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A2303D-84CF-30E3-C9A5-636643B34B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6523" y="3635829"/>
            <a:ext cx="8637072" cy="977621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113357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CE5A7-79C1-F1F4-8342-B14E909A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Overseeing the clinical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18B41-9C5E-856C-BC2A-A9983C665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unit is best?</a:t>
            </a:r>
          </a:p>
          <a:p>
            <a:r>
              <a:rPr lang="en-US" dirty="0"/>
              <a:t>How will staff react?</a:t>
            </a:r>
          </a:p>
          <a:p>
            <a:r>
              <a:rPr lang="en-US" dirty="0"/>
              <a:t>Getting staff on board</a:t>
            </a:r>
          </a:p>
          <a:p>
            <a:r>
              <a:rPr lang="en-US" dirty="0"/>
              <a:t>What will the format be including conference time to discuss</a:t>
            </a:r>
          </a:p>
        </p:txBody>
      </p:sp>
    </p:spTree>
    <p:extLst>
      <p:ext uri="{BB962C8B-B14F-4D97-AF65-F5344CB8AC3E}">
        <p14:creationId xmlns:p14="http://schemas.microsoft.com/office/powerpoint/2010/main" val="2491680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131C4-A2B4-E0C8-1FC7-666F0DF6F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avoid Liability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D4AA4-A451-8B03-9394-811FD98C6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 transfers</a:t>
            </a:r>
          </a:p>
          <a:p>
            <a:r>
              <a:rPr lang="en-US" dirty="0"/>
              <a:t>Discuss feeding</a:t>
            </a:r>
          </a:p>
          <a:p>
            <a:r>
              <a:rPr lang="en-US" dirty="0"/>
              <a:t>Discuss answering call lights</a:t>
            </a:r>
          </a:p>
        </p:txBody>
      </p:sp>
    </p:spTree>
    <p:extLst>
      <p:ext uri="{BB962C8B-B14F-4D97-AF65-F5344CB8AC3E}">
        <p14:creationId xmlns:p14="http://schemas.microsoft.com/office/powerpoint/2010/main" val="247072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50DBB-E267-8D29-B6F8-44D31D185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resident consent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5117C-D987-6085-DE6A-54614CA82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Choosing  the best residents</a:t>
            </a:r>
          </a:p>
          <a:p>
            <a:r>
              <a:rPr lang="en-US" dirty="0"/>
              <a:t>Avoiding behavioral residents</a:t>
            </a:r>
          </a:p>
          <a:p>
            <a:r>
              <a:rPr lang="en-US" dirty="0"/>
              <a:t>Include residents who have unique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5883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CC297-C8D8-EE98-A9A4-EA9EA2C59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AF832-CA0D-8508-3CAB-FF1452401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best tasks for the clinical area?</a:t>
            </a:r>
          </a:p>
          <a:p>
            <a:r>
              <a:rPr lang="en-US" dirty="0"/>
              <a:t>Making sure each student has the opportunity to do the task</a:t>
            </a:r>
          </a:p>
          <a:p>
            <a:r>
              <a:rPr lang="en-US" dirty="0"/>
              <a:t>Include at the least, discussion if a task is not available to do</a:t>
            </a:r>
          </a:p>
          <a:p>
            <a:r>
              <a:rPr lang="en-US" dirty="0"/>
              <a:t>Strive for discussions related to person centered care, what is the resident’s story?</a:t>
            </a:r>
          </a:p>
        </p:txBody>
      </p:sp>
    </p:spTree>
    <p:extLst>
      <p:ext uri="{BB962C8B-B14F-4D97-AF65-F5344CB8AC3E}">
        <p14:creationId xmlns:p14="http://schemas.microsoft.com/office/powerpoint/2010/main" val="1869830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D636-9AF6-60F9-2B40-DD6D04D4D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Completing the skills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46225-F064-6CB1-41C7-5FE9ED7AA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 each student daily</a:t>
            </a:r>
          </a:p>
          <a:p>
            <a:r>
              <a:rPr lang="en-US" dirty="0"/>
              <a:t>Include discussion</a:t>
            </a:r>
          </a:p>
          <a:p>
            <a:r>
              <a:rPr lang="en-US" dirty="0"/>
              <a:t>Allow a second opportunity if possible</a:t>
            </a:r>
          </a:p>
          <a:p>
            <a:r>
              <a:rPr lang="en-US" dirty="0"/>
              <a:t>Be sure all signatures are completed before filing</a:t>
            </a:r>
          </a:p>
          <a:p>
            <a:r>
              <a:rPr lang="en-US" dirty="0"/>
              <a:t>Where will the forms be kept for survey?</a:t>
            </a:r>
          </a:p>
          <a:p>
            <a:r>
              <a:rPr lang="en-US" dirty="0"/>
              <a:t>What other forms will be kept for each class to be viewed for </a:t>
            </a:r>
            <a:r>
              <a:rPr lang="en-US" dirty="0" err="1"/>
              <a:t>recerting</a:t>
            </a:r>
            <a:r>
              <a:rPr lang="en-US" dirty="0"/>
              <a:t> the program?</a:t>
            </a:r>
          </a:p>
        </p:txBody>
      </p:sp>
    </p:spTree>
    <p:extLst>
      <p:ext uri="{BB962C8B-B14F-4D97-AF65-F5344CB8AC3E}">
        <p14:creationId xmlns:p14="http://schemas.microsoft.com/office/powerpoint/2010/main" val="3625792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49E5-C4F6-069F-53F4-B20744FD3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reactions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5E6FD-DE8B-81FE-0465-BBE032FE8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students before the first clinical experience about health issues</a:t>
            </a:r>
          </a:p>
          <a:p>
            <a:r>
              <a:rPr lang="en-US" dirty="0"/>
              <a:t>How many students have hands on experience with adults?</a:t>
            </a:r>
          </a:p>
          <a:p>
            <a:r>
              <a:rPr lang="en-US" dirty="0"/>
              <a:t>Pair students accordingly</a:t>
            </a:r>
          </a:p>
          <a:p>
            <a:r>
              <a:rPr lang="en-US" dirty="0"/>
              <a:t>Be sure students know about access to food and drink</a:t>
            </a:r>
          </a:p>
          <a:p>
            <a:r>
              <a:rPr lang="en-US" dirty="0"/>
              <a:t>Discuss what students may see other CNA’s doing that is not correct</a:t>
            </a:r>
          </a:p>
          <a:p>
            <a:r>
              <a:rPr lang="en-US" dirty="0"/>
              <a:t>Discuss what needs to be reported and </a:t>
            </a:r>
            <a:r>
              <a:rPr lang="en-US"/>
              <a:t>to whom?</a:t>
            </a:r>
          </a:p>
        </p:txBody>
      </p:sp>
    </p:spTree>
    <p:extLst>
      <p:ext uri="{BB962C8B-B14F-4D97-AF65-F5344CB8AC3E}">
        <p14:creationId xmlns:p14="http://schemas.microsoft.com/office/powerpoint/2010/main" val="313942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F31867-80FD-798A-B01F-49C3D4E2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r>
              <a:rPr lang="en-US" dirty="0"/>
              <a:t>Beginning the Classroom Instruction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5AA820A-6DC7-B360-0D2A-D6001F4A69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627293"/>
              </p:ext>
            </p:extLst>
          </p:nvPr>
        </p:nvGraphicFramePr>
        <p:xfrm>
          <a:off x="5141913" y="803275"/>
          <a:ext cx="591343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158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A9B96F-D0C3-2388-00AB-53789AC17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r>
              <a:rPr lang="en-US" dirty="0"/>
              <a:t>Expectations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19E69FF-6801-7C5D-63D3-064C2AB83B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84426"/>
              </p:ext>
            </p:extLst>
          </p:nvPr>
        </p:nvGraphicFramePr>
        <p:xfrm>
          <a:off x="5141913" y="803275"/>
          <a:ext cx="591343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784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8A4C72-7460-0745-3512-7BFCF70D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Challenges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E3E9A2C-8355-E87A-95CB-18BE8D589A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337707"/>
              </p:ext>
            </p:extLst>
          </p:nvPr>
        </p:nvGraphicFramePr>
        <p:xfrm>
          <a:off x="1450975" y="2331497"/>
          <a:ext cx="9604375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526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6061-051A-9123-BDB0-DEE3AE42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Teaching Critical thinking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D6F92CB-233C-54CA-D23A-A6775C634C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7073170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607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93B6-7B5C-21FA-67E7-BDF8E0AB9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Classroom instruction of Skills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216DDD-8B7F-EBA3-493F-3F8704B8F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385849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1234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65188C-8C6A-8533-5E9B-980196998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Exams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D9656C3-A1BC-618B-57F4-62AE98F358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320993"/>
              </p:ext>
            </p:extLst>
          </p:nvPr>
        </p:nvGraphicFramePr>
        <p:xfrm>
          <a:off x="1450975" y="2331497"/>
          <a:ext cx="9604375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216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hild using a computer&#10;&#10;Description automatically generated">
            <a:extLst>
              <a:ext uri="{FF2B5EF4-FFF2-40B4-BE49-F238E27FC236}">
                <a16:creationId xmlns:a16="http://schemas.microsoft.com/office/drawing/2014/main" id="{C976F3FD-4507-660C-EC1F-31F13319D3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64" r="9093" b="8427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2AF0D79-4A1A-4F27-B9F0-CF252C4AC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8" y="636753"/>
            <a:ext cx="8299435" cy="5572810"/>
          </a:xfrm>
          <a:prstGeom prst="rect">
            <a:avLst/>
          </a:prstGeom>
          <a:solidFill>
            <a:srgbClr val="000001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B74722-1D6F-30C9-4B9E-98437EF6C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017" y="804520"/>
            <a:ext cx="6815731" cy="104923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E"/>
                </a:solidFill>
              </a:rPr>
              <a:t>Supplementing the book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E83266B-97F8-4AB9-818F-3A70E8D85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6385" y="1847088"/>
            <a:ext cx="6813363" cy="0"/>
          </a:xfrm>
          <a:prstGeom prst="line">
            <a:avLst/>
          </a:prstGeom>
          <a:ln w="31750">
            <a:solidFill>
              <a:srgbClr val="CE523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2FE8F-FABE-EFB5-8041-DF768A76C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017" y="2015733"/>
            <a:ext cx="6815731" cy="4021267"/>
          </a:xfrm>
        </p:spPr>
        <p:txBody>
          <a:bodyPr>
            <a:normAutofit/>
          </a:bodyPr>
          <a:lstStyle/>
          <a:p>
            <a:pPr>
              <a:buClr>
                <a:srgbClr val="CE5234"/>
              </a:buClr>
            </a:pPr>
            <a:r>
              <a:rPr lang="en-US">
                <a:solidFill>
                  <a:srgbClr val="FFFFFE"/>
                </a:solidFill>
              </a:rPr>
              <a:t>Use power points related to skin care,  ADL documentation, Customer service</a:t>
            </a:r>
          </a:p>
          <a:p>
            <a:pPr>
              <a:buClr>
                <a:srgbClr val="CE5234"/>
              </a:buClr>
            </a:pPr>
            <a:r>
              <a:rPr lang="en-US">
                <a:solidFill>
                  <a:srgbClr val="FFFFFE"/>
                </a:solidFill>
              </a:rPr>
              <a:t>Consider using videos especially for Dementia</a:t>
            </a:r>
          </a:p>
          <a:p>
            <a:pPr>
              <a:buClr>
                <a:srgbClr val="CE5234"/>
              </a:buClr>
            </a:pPr>
            <a:r>
              <a:rPr lang="en-US">
                <a:solidFill>
                  <a:srgbClr val="FFFFFE"/>
                </a:solidFill>
              </a:rPr>
              <a:t>Discourage use of internet resources not approved</a:t>
            </a:r>
          </a:p>
          <a:p>
            <a:pPr>
              <a:buClr>
                <a:srgbClr val="CE5234"/>
              </a:buClr>
            </a:pPr>
            <a:r>
              <a:rPr lang="en-US">
                <a:solidFill>
                  <a:srgbClr val="FFFFFE"/>
                </a:solidFill>
              </a:rPr>
              <a:t>Encourage study groups</a:t>
            </a:r>
          </a:p>
        </p:txBody>
      </p:sp>
    </p:spTree>
    <p:extLst>
      <p:ext uri="{BB962C8B-B14F-4D97-AF65-F5344CB8AC3E}">
        <p14:creationId xmlns:p14="http://schemas.microsoft.com/office/powerpoint/2010/main" val="3166072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A86B93D-0879-4BC3-B616-90E504482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0E885D-F4D2-48FD-95D9-DA0751F3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3B3CEC-6689-CF38-3242-358095AD6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992" y="2307409"/>
            <a:ext cx="3157577" cy="3747316"/>
          </a:xfrm>
        </p:spPr>
        <p:txBody>
          <a:bodyPr anchor="t">
            <a:normAutofit/>
          </a:bodyPr>
          <a:lstStyle/>
          <a:p>
            <a:r>
              <a:rPr lang="en-US" dirty="0"/>
              <a:t>Questions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9EC1CB8-4497-451C-9F6C-6BC9B6505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55992" y="2146542"/>
            <a:ext cx="31575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599AF7C-8D7E-4D1B-AB28-587084B3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C1A0487-F01D-7831-CCDA-BCB8590656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808599"/>
              </p:ext>
            </p:extLst>
          </p:nvPr>
        </p:nvGraphicFramePr>
        <p:xfrm>
          <a:off x="1136347" y="803275"/>
          <a:ext cx="5913437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609094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{F42F8961-F335-4E41-9E98-0B6D71AE39BF}tf10001119</Template>
  <TotalTime>8433</TotalTime>
  <Words>405</Words>
  <Application>Microsoft Office PowerPoint</Application>
  <PresentationFormat>Widescreen</PresentationFormat>
  <Paragraphs>73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Gallery</vt:lpstr>
      <vt:lpstr>CNA Instructor Classroom &amp; clinical training</vt:lpstr>
      <vt:lpstr>Beginning the Classroom Instruction</vt:lpstr>
      <vt:lpstr>Expectations</vt:lpstr>
      <vt:lpstr>Challenges</vt:lpstr>
      <vt:lpstr>Teaching Critical thinking</vt:lpstr>
      <vt:lpstr>Classroom instruction of Skills</vt:lpstr>
      <vt:lpstr>Exams</vt:lpstr>
      <vt:lpstr>Supplementing the book</vt:lpstr>
      <vt:lpstr>Questions</vt:lpstr>
      <vt:lpstr>CNA Instructor classroom &amp; clinical training</vt:lpstr>
      <vt:lpstr>Overseeing the clinical</vt:lpstr>
      <vt:lpstr>How to avoid Liability issues</vt:lpstr>
      <vt:lpstr>Getting resident consent</vt:lpstr>
      <vt:lpstr>Best Tasks</vt:lpstr>
      <vt:lpstr>Completing the skills checklist</vt:lpstr>
      <vt:lpstr>Student reactions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CNA Instruction</dc:title>
  <dc:creator>Rosenberger, Phyllis</dc:creator>
  <cp:lastModifiedBy>Carrie Mosley</cp:lastModifiedBy>
  <cp:revision>4</cp:revision>
  <dcterms:created xsi:type="dcterms:W3CDTF">2023-12-26T17:23:00Z</dcterms:created>
  <dcterms:modified xsi:type="dcterms:W3CDTF">2024-01-19T16:31:27Z</dcterms:modified>
</cp:coreProperties>
</file>